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0" r:id="rId3"/>
    <p:sldMasterId id="2147483740" r:id="rId4"/>
  </p:sldMasterIdLst>
  <p:notesMasterIdLst>
    <p:notesMasterId r:id="rId19"/>
  </p:notesMasterIdLst>
  <p:handoutMasterIdLst>
    <p:handoutMasterId r:id="rId20"/>
  </p:handoutMasterIdLst>
  <p:sldIdLst>
    <p:sldId id="316" r:id="rId5"/>
    <p:sldId id="1591" r:id="rId6"/>
    <p:sldId id="1600" r:id="rId7"/>
    <p:sldId id="1580" r:id="rId8"/>
    <p:sldId id="1592" r:id="rId9"/>
    <p:sldId id="1599" r:id="rId10"/>
    <p:sldId id="1595" r:id="rId11"/>
    <p:sldId id="1602" r:id="rId12"/>
    <p:sldId id="1604" r:id="rId13"/>
    <p:sldId id="1601" r:id="rId14"/>
    <p:sldId id="1605" r:id="rId15"/>
    <p:sldId id="1597" r:id="rId16"/>
    <p:sldId id="1596" r:id="rId17"/>
    <p:sldId id="1606" r:id="rId18"/>
  </p:sldIdLst>
  <p:sldSz cx="12192000" cy="6858000"/>
  <p:notesSz cx="6858000" cy="9144000"/>
  <p:defaultTextStyle>
    <a:defPPr marL="0" marR="0" indent="0" algn="l" defTabSz="478963"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9741"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39481"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59222"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78963"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98703"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718444"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38185"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57925"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A303F"/>
    <a:srgbClr val="2186B1"/>
    <a:srgbClr val="318AAC"/>
    <a:srgbClr val="E6E6E6"/>
    <a:srgbClr val="D966A7"/>
    <a:srgbClr val="6575F0"/>
    <a:srgbClr val="8AE6BB"/>
    <a:srgbClr val="CFE389"/>
    <a:srgbClr val="B0D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33D427-E55C-4E42-96AE-457624EB6DD0}" v="1" dt="2025-02-07T10:29:46.42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solidFill>
                <a:srgbClr val="000000"/>
              </a:solidFill>
              <a:prstDash val="solid"/>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76BA"/>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000000"/>
              </a:solidFill>
              <a:prstDash val="solid"/>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4D8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90" autoAdjust="0"/>
    <p:restoredTop sz="83699" autoAdjust="0"/>
  </p:normalViewPr>
  <p:slideViewPr>
    <p:cSldViewPr snapToGrid="0">
      <p:cViewPr varScale="1">
        <p:scale>
          <a:sx n="120" d="100"/>
          <a:sy n="120" d="100"/>
        </p:scale>
        <p:origin x="114" y="270"/>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Woodward" userId="afca6096-33c4-4076-b066-b130de02360d" providerId="ADAL" clId="{EB33D427-E55C-4E42-96AE-457624EB6DD0}"/>
    <pc:docChg chg="addSld modSld">
      <pc:chgData name="Paul Woodward" userId="afca6096-33c4-4076-b066-b130de02360d" providerId="ADAL" clId="{EB33D427-E55C-4E42-96AE-457624EB6DD0}" dt="2025-02-07T10:29:46.421" v="0"/>
      <pc:docMkLst>
        <pc:docMk/>
      </pc:docMkLst>
      <pc:sldChg chg="add setBg">
        <pc:chgData name="Paul Woodward" userId="afca6096-33c4-4076-b066-b130de02360d" providerId="ADAL" clId="{EB33D427-E55C-4E42-96AE-457624EB6DD0}" dt="2025-02-07T10:29:46.421" v="0"/>
        <pc:sldMkLst>
          <pc:docMk/>
          <pc:sldMk cId="2838949025" sldId="1605"/>
        </pc:sldMkLst>
      </pc:sldChg>
    </pc:docChg>
  </pc:docChgLst>
  <pc:docChgLst>
    <pc:chgData name="Paul Woodward" userId="afca6096-33c4-4076-b066-b130de02360d" providerId="ADAL" clId="{0A9D88E4-5598-40AB-A3C5-3F05BA0AA25A}"/>
    <pc:docChg chg="undo custSel addSld delSld modSld sldOrd">
      <pc:chgData name="Paul Woodward" userId="afca6096-33c4-4076-b066-b130de02360d" providerId="ADAL" clId="{0A9D88E4-5598-40AB-A3C5-3F05BA0AA25A}" dt="2024-01-12T15:50:33.026" v="3858" actId="14826"/>
      <pc:docMkLst>
        <pc:docMk/>
      </pc:docMkLst>
      <pc:sldChg chg="addSp delSp modSp mod">
        <pc:chgData name="Paul Woodward" userId="afca6096-33c4-4076-b066-b130de02360d" providerId="ADAL" clId="{0A9D88E4-5598-40AB-A3C5-3F05BA0AA25A}" dt="2024-01-12T15:50:33.026" v="3858" actId="14826"/>
        <pc:sldMkLst>
          <pc:docMk/>
          <pc:sldMk cId="3242062261" sldId="316"/>
        </pc:sldMkLst>
      </pc:sldChg>
      <pc:sldChg chg="addSp delSp modSp mod">
        <pc:chgData name="Paul Woodward" userId="afca6096-33c4-4076-b066-b130de02360d" providerId="ADAL" clId="{0A9D88E4-5598-40AB-A3C5-3F05BA0AA25A}" dt="2024-01-12T15:47:36.464" v="3513" actId="1076"/>
        <pc:sldMkLst>
          <pc:docMk/>
          <pc:sldMk cId="3201818484" sldId="1580"/>
        </pc:sldMkLst>
      </pc:sldChg>
      <pc:sldChg chg="modSp mod">
        <pc:chgData name="Paul Woodward" userId="afca6096-33c4-4076-b066-b130de02360d" providerId="ADAL" clId="{0A9D88E4-5598-40AB-A3C5-3F05BA0AA25A}" dt="2024-01-11T14:40:44.631" v="74" actId="20577"/>
        <pc:sldMkLst>
          <pc:docMk/>
          <pc:sldMk cId="3008486914" sldId="1591"/>
        </pc:sldMkLst>
      </pc:sldChg>
      <pc:sldChg chg="addSp delSp modSp mod">
        <pc:chgData name="Paul Woodward" userId="afca6096-33c4-4076-b066-b130de02360d" providerId="ADAL" clId="{0A9D88E4-5598-40AB-A3C5-3F05BA0AA25A}" dt="2024-01-12T15:49:30.717" v="3853" actId="14100"/>
        <pc:sldMkLst>
          <pc:docMk/>
          <pc:sldMk cId="2473691213" sldId="1592"/>
        </pc:sldMkLst>
      </pc:sldChg>
      <pc:sldChg chg="addSp delSp modSp del mod ord">
        <pc:chgData name="Paul Woodward" userId="afca6096-33c4-4076-b066-b130de02360d" providerId="ADAL" clId="{0A9D88E4-5598-40AB-A3C5-3F05BA0AA25A}" dt="2024-01-12T15:31:33.093" v="2239" actId="2696"/>
        <pc:sldMkLst>
          <pc:docMk/>
          <pc:sldMk cId="3331900999" sldId="1593"/>
        </pc:sldMkLst>
      </pc:sldChg>
      <pc:sldChg chg="addSp delSp modSp del mod">
        <pc:chgData name="Paul Woodward" userId="afca6096-33c4-4076-b066-b130de02360d" providerId="ADAL" clId="{0A9D88E4-5598-40AB-A3C5-3F05BA0AA25A}" dt="2024-01-12T15:47:00.943" v="3501" actId="2696"/>
        <pc:sldMkLst>
          <pc:docMk/>
          <pc:sldMk cId="2025929060" sldId="1594"/>
        </pc:sldMkLst>
      </pc:sldChg>
      <pc:sldChg chg="addSp delSp modSp mod ord">
        <pc:chgData name="Paul Woodward" userId="afca6096-33c4-4076-b066-b130de02360d" providerId="ADAL" clId="{0A9D88E4-5598-40AB-A3C5-3F05BA0AA25A}" dt="2024-01-12T15:35:09.760" v="2533"/>
        <pc:sldMkLst>
          <pc:docMk/>
          <pc:sldMk cId="176113154" sldId="1595"/>
        </pc:sldMkLst>
      </pc:sldChg>
      <pc:sldChg chg="addSp delSp modSp mod">
        <pc:chgData name="Paul Woodward" userId="afca6096-33c4-4076-b066-b130de02360d" providerId="ADAL" clId="{0A9D88E4-5598-40AB-A3C5-3F05BA0AA25A}" dt="2024-01-12T15:49:49.968" v="3856" actId="1076"/>
        <pc:sldMkLst>
          <pc:docMk/>
          <pc:sldMk cId="2749075032" sldId="1596"/>
        </pc:sldMkLst>
      </pc:sldChg>
      <pc:sldChg chg="addSp delSp modSp mod ord">
        <pc:chgData name="Paul Woodward" userId="afca6096-33c4-4076-b066-b130de02360d" providerId="ADAL" clId="{0A9D88E4-5598-40AB-A3C5-3F05BA0AA25A}" dt="2024-01-12T15:46:20.427" v="3499" actId="20577"/>
        <pc:sldMkLst>
          <pc:docMk/>
          <pc:sldMk cId="2421970668" sldId="1597"/>
        </pc:sldMkLst>
      </pc:sldChg>
      <pc:sldChg chg="addSp delSp modSp del mod">
        <pc:chgData name="Paul Woodward" userId="afca6096-33c4-4076-b066-b130de02360d" providerId="ADAL" clId="{0A9D88E4-5598-40AB-A3C5-3F05BA0AA25A}" dt="2024-01-12T15:46:42.795" v="3500" actId="2696"/>
        <pc:sldMkLst>
          <pc:docMk/>
          <pc:sldMk cId="1957203410" sldId="1598"/>
        </pc:sldMkLst>
      </pc:sldChg>
      <pc:sldChg chg="addSp delSp modSp mod ord">
        <pc:chgData name="Paul Woodward" userId="afca6096-33c4-4076-b066-b130de02360d" providerId="ADAL" clId="{0A9D88E4-5598-40AB-A3C5-3F05BA0AA25A}" dt="2024-01-12T15:25:55.566" v="2231" actId="20577"/>
        <pc:sldMkLst>
          <pc:docMk/>
          <pc:sldMk cId="2053044276" sldId="1599"/>
        </pc:sldMkLst>
      </pc:sldChg>
      <pc:sldChg chg="modSp add mod ord">
        <pc:chgData name="Paul Woodward" userId="afca6096-33c4-4076-b066-b130de02360d" providerId="ADAL" clId="{0A9D88E4-5598-40AB-A3C5-3F05BA0AA25A}" dt="2024-01-12T09:57:17.970" v="865"/>
        <pc:sldMkLst>
          <pc:docMk/>
          <pc:sldMk cId="2745340100" sldId="1600"/>
        </pc:sldMkLst>
      </pc:sldChg>
      <pc:sldChg chg="addSp delSp modSp add mod ord">
        <pc:chgData name="Paul Woodward" userId="afca6096-33c4-4076-b066-b130de02360d" providerId="ADAL" clId="{0A9D88E4-5598-40AB-A3C5-3F05BA0AA25A}" dt="2024-01-12T15:37:03.071" v="2872" actId="20577"/>
        <pc:sldMkLst>
          <pc:docMk/>
          <pc:sldMk cId="1639851505" sldId="1601"/>
        </pc:sldMkLst>
      </pc:sldChg>
      <pc:sldChg chg="addSp delSp modSp add mod ord">
        <pc:chgData name="Paul Woodward" userId="afca6096-33c4-4076-b066-b130de02360d" providerId="ADAL" clId="{0A9D88E4-5598-40AB-A3C5-3F05BA0AA25A}" dt="2024-01-12T15:44:51.899" v="3437" actId="20577"/>
        <pc:sldMkLst>
          <pc:docMk/>
          <pc:sldMk cId="1205907506" sldId="1602"/>
        </pc:sldMkLst>
      </pc:sldChg>
      <pc:sldChg chg="delSp modSp add del mod">
        <pc:chgData name="Paul Woodward" userId="afca6096-33c4-4076-b066-b130de02360d" providerId="ADAL" clId="{0A9D88E4-5598-40AB-A3C5-3F05BA0AA25A}" dt="2024-01-12T15:19:45.159" v="2226" actId="2696"/>
        <pc:sldMkLst>
          <pc:docMk/>
          <pc:sldMk cId="1323005345" sldId="1602"/>
        </pc:sldMkLst>
      </pc:sldChg>
      <pc:sldChg chg="delSp modSp add del mod ord">
        <pc:chgData name="Paul Woodward" userId="afca6096-33c4-4076-b066-b130de02360d" providerId="ADAL" clId="{0A9D88E4-5598-40AB-A3C5-3F05BA0AA25A}" dt="2024-01-12T15:45:04.995" v="3439" actId="2696"/>
        <pc:sldMkLst>
          <pc:docMk/>
          <pc:sldMk cId="1635347739" sldId="1603"/>
        </pc:sldMkLst>
      </pc:sldChg>
      <pc:sldChg chg="addSp modSp add mod">
        <pc:chgData name="Paul Woodward" userId="afca6096-33c4-4076-b066-b130de02360d" providerId="ADAL" clId="{0A9D88E4-5598-40AB-A3C5-3F05BA0AA25A}" dt="2024-01-12T15:46:05.879" v="3498" actId="1076"/>
        <pc:sldMkLst>
          <pc:docMk/>
          <pc:sldMk cId="2962208211" sldId="160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B47662E-021F-7244-B65D-DE6C06DE428A}" type="datetimeFigureOut">
              <a:rPr lang="en-US" smtClean="0"/>
              <a:t>2/7/2025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492666-F7EE-8F40-AE14-088748DA6CB1}" type="slidenum">
              <a:rPr lang="en-US" smtClean="0"/>
              <a:t>‹#›</a:t>
            </a:fld>
            <a:endParaRPr lang="en-US" dirty="0"/>
          </a:p>
        </p:txBody>
      </p:sp>
    </p:spTree>
    <p:extLst>
      <p:ext uri="{BB962C8B-B14F-4D97-AF65-F5344CB8AC3E}">
        <p14:creationId xmlns:p14="http://schemas.microsoft.com/office/powerpoint/2010/main" val="1533805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80514629"/>
      </p:ext>
    </p:extLst>
  </p:cSld>
  <p:clrMap bg1="lt1" tx1="dk1" bg2="lt2" tx2="dk2" accent1="accent1" accent2="accent2" accent3="accent3" accent4="accent4" accent5="accent5" accent6="accent6" hlink="hlink" folHlink="folHlink"/>
  <p:notesStyle>
    <a:lvl1pPr defTabSz="239481" latinLnBrk="0">
      <a:defRPr sz="1200">
        <a:latin typeface="Lucida Grande"/>
        <a:ea typeface="Lucida Grande"/>
        <a:cs typeface="Lucida Grande"/>
        <a:sym typeface="Lucida Grande"/>
      </a:defRPr>
    </a:lvl1pPr>
    <a:lvl2pPr indent="119741" defTabSz="239481" latinLnBrk="0">
      <a:defRPr sz="1200">
        <a:latin typeface="Lucida Grande"/>
        <a:ea typeface="Lucida Grande"/>
        <a:cs typeface="Lucida Grande"/>
        <a:sym typeface="Lucida Grande"/>
      </a:defRPr>
    </a:lvl2pPr>
    <a:lvl3pPr indent="239481" defTabSz="239481" latinLnBrk="0">
      <a:defRPr sz="1200">
        <a:latin typeface="Lucida Grande"/>
        <a:ea typeface="Lucida Grande"/>
        <a:cs typeface="Lucida Grande"/>
        <a:sym typeface="Lucida Grande"/>
      </a:defRPr>
    </a:lvl3pPr>
    <a:lvl4pPr indent="359222" defTabSz="239481" latinLnBrk="0">
      <a:defRPr sz="1200">
        <a:latin typeface="Lucida Grande"/>
        <a:ea typeface="Lucida Grande"/>
        <a:cs typeface="Lucida Grande"/>
        <a:sym typeface="Lucida Grande"/>
      </a:defRPr>
    </a:lvl4pPr>
    <a:lvl5pPr indent="478963" defTabSz="239481" latinLnBrk="0">
      <a:defRPr sz="1200">
        <a:latin typeface="Lucida Grande"/>
        <a:ea typeface="Lucida Grande"/>
        <a:cs typeface="Lucida Grande"/>
        <a:sym typeface="Lucida Grande"/>
      </a:defRPr>
    </a:lvl5pPr>
    <a:lvl6pPr indent="598703" defTabSz="239481" latinLnBrk="0">
      <a:defRPr sz="1200">
        <a:latin typeface="Lucida Grande"/>
        <a:ea typeface="Lucida Grande"/>
        <a:cs typeface="Lucida Grande"/>
        <a:sym typeface="Lucida Grande"/>
      </a:defRPr>
    </a:lvl6pPr>
    <a:lvl7pPr indent="718444" defTabSz="239481" latinLnBrk="0">
      <a:defRPr sz="1200">
        <a:latin typeface="Lucida Grande"/>
        <a:ea typeface="Lucida Grande"/>
        <a:cs typeface="Lucida Grande"/>
        <a:sym typeface="Lucida Grande"/>
      </a:defRPr>
    </a:lvl7pPr>
    <a:lvl8pPr indent="838185" defTabSz="239481" latinLnBrk="0">
      <a:defRPr sz="1200">
        <a:latin typeface="Lucida Grande"/>
        <a:ea typeface="Lucida Grande"/>
        <a:cs typeface="Lucida Grande"/>
        <a:sym typeface="Lucida Grande"/>
      </a:defRPr>
    </a:lvl8pPr>
    <a:lvl9pPr indent="957925" defTabSz="239481" latinLnBrk="0">
      <a:defRPr sz="1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39481" eaLnBrk="1" fontAlgn="auto" latinLnBrk="0" hangingPunct="1">
              <a:lnSpc>
                <a:spcPct val="100000"/>
              </a:lnSpc>
              <a:spcBef>
                <a:spcPts val="0"/>
              </a:spcBef>
              <a:spcAft>
                <a:spcPts val="0"/>
              </a:spcAft>
              <a:buClrTx/>
              <a:buSzTx/>
              <a:buFontTx/>
              <a:buNone/>
              <a:tabLst/>
              <a:defRPr/>
            </a:pPr>
            <a:r>
              <a:rPr lang="en-GB" dirty="0"/>
              <a:t>Please note; This resource, accompanying resources and associated images, videos and graphics are to be used for educational purposes only and in line with our terms and conditions as stated here. https://www.designtechnology.org.uk/terms-and-conditions-and-policies/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DA57-3A8B-4144-9C79-64E4102434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1737548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DA57-3A8B-4144-9C79-64E4102434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245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further details on braille and issues related to limited sight, visit https://www.pocklington.org.uk/</a:t>
            </a:r>
          </a:p>
        </p:txBody>
      </p:sp>
    </p:spTree>
    <p:extLst>
      <p:ext uri="{BB962C8B-B14F-4D97-AF65-F5344CB8AC3E}">
        <p14:creationId xmlns:p14="http://schemas.microsoft.com/office/powerpoint/2010/main" val="1198761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want to bring in some examples of products with braille on them. These are often found on bottle of bleach and other toiletry items and discuss why they feature on these. Also why they are not on every item produced.</a:t>
            </a:r>
          </a:p>
        </p:txBody>
      </p:sp>
    </p:spTree>
    <p:extLst>
      <p:ext uri="{BB962C8B-B14F-4D97-AF65-F5344CB8AC3E}">
        <p14:creationId xmlns:p14="http://schemas.microsoft.com/office/powerpoint/2010/main" val="1380420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 purchasing some of these for use in the class https://shop.rnib.org.uk/ </a:t>
            </a:r>
          </a:p>
        </p:txBody>
      </p:sp>
    </p:spTree>
    <p:extLst>
      <p:ext uri="{BB962C8B-B14F-4D97-AF65-F5344CB8AC3E}">
        <p14:creationId xmlns:p14="http://schemas.microsoft.com/office/powerpoint/2010/main" val="3160166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 are on Amazon for around £8</a:t>
            </a:r>
          </a:p>
        </p:txBody>
      </p:sp>
    </p:spTree>
    <p:extLst>
      <p:ext uri="{BB962C8B-B14F-4D97-AF65-F5344CB8AC3E}">
        <p14:creationId xmlns:p14="http://schemas.microsoft.com/office/powerpoint/2010/main" val="1518366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41285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0524A-A76D-A021-807C-3471E71C6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546EB-A947-B9A8-2C02-CEAFE9ABD2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5AA61B-264E-AE92-DC87-7A9C296616EF}"/>
              </a:ext>
            </a:extLst>
          </p:cNvPr>
          <p:cNvSpPr>
            <a:spLocks noGrp="1"/>
          </p:cNvSpPr>
          <p:nvPr>
            <p:ph type="body" idx="1"/>
          </p:nvPr>
        </p:nvSpPr>
        <p:spPr/>
        <p:txBody>
          <a:bodyPr/>
          <a:lstStyle/>
          <a:p>
            <a:r>
              <a:rPr lang="en-GB" dirty="0"/>
              <a:t>This presents a nice design task to hold the ‘tiles’ and allow them to be swapped out if needed. Also to get the printer resolution to ensure the quality of print is suitable to make </a:t>
            </a:r>
            <a:r>
              <a:rPr lang="en-GB"/>
              <a:t>it legible.</a:t>
            </a:r>
            <a:endParaRPr lang="en-GB" dirty="0"/>
          </a:p>
        </p:txBody>
      </p:sp>
    </p:spTree>
    <p:extLst>
      <p:ext uri="{BB962C8B-B14F-4D97-AF65-F5344CB8AC3E}">
        <p14:creationId xmlns:p14="http://schemas.microsoft.com/office/powerpoint/2010/main" val="2028086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74E0D493-7CDD-81FB-5C3C-C0ADE1D86344}"/>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C3631BE1-AA29-3854-A738-EA6FD57CC09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04691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Quot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A3BB6F-4A02-36E8-1500-4F5D239B5E7A}"/>
              </a:ext>
            </a:extLst>
          </p:cNvPr>
          <p:cNvSpPr/>
          <p:nvPr userDrawn="1"/>
        </p:nvSpPr>
        <p:spPr>
          <a:xfrm>
            <a:off x="0" y="0"/>
            <a:ext cx="3937518" cy="6858000"/>
          </a:xfrm>
          <a:prstGeom prst="rect">
            <a:avLst/>
          </a:prstGeom>
          <a:gradFill flip="none" rotWithShape="1">
            <a:gsLst>
              <a:gs pos="80000">
                <a:schemeClr val="tx1">
                  <a:alpha val="40235"/>
                </a:schemeClr>
              </a:gs>
              <a:gs pos="0">
                <a:schemeClr val="tx1">
                  <a:alpha val="39635"/>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4258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Slide 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7415975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Slide 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tx2"/>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D5821313-D819-4712-C30F-72F4C064B4B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Matters</a:t>
            </a:r>
          </a:p>
        </p:txBody>
      </p:sp>
      <p:sp>
        <p:nvSpPr>
          <p:cNvPr id="6" name="Text Placeholder 2">
            <a:extLst>
              <a:ext uri="{FF2B5EF4-FFF2-40B4-BE49-F238E27FC236}">
                <a16:creationId xmlns:a16="http://schemas.microsoft.com/office/drawing/2014/main" id="{8ABE88D6-05B7-4F47-6631-7421A21AF695}"/>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577886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Slide F">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5" name="Footer Placeholder 4">
            <a:extLst>
              <a:ext uri="{FF2B5EF4-FFF2-40B4-BE49-F238E27FC236}">
                <a16:creationId xmlns:a16="http://schemas.microsoft.com/office/drawing/2014/main" id="{118E3D20-3D6E-6C49-203A-091EFEB7009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Matters</a:t>
            </a:r>
          </a:p>
        </p:txBody>
      </p:sp>
      <p:sp>
        <p:nvSpPr>
          <p:cNvPr id="8" name="Text Placeholder 2">
            <a:extLst>
              <a:ext uri="{FF2B5EF4-FFF2-40B4-BE49-F238E27FC236}">
                <a16:creationId xmlns:a16="http://schemas.microsoft.com/office/drawing/2014/main" id="{628F7603-7F2E-EE2B-1B58-17F2C97FA85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0321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Introduction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E769984-BF69-B57F-6C68-8CE234CD9915}"/>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Tree>
    <p:extLst>
      <p:ext uri="{BB962C8B-B14F-4D97-AF65-F5344CB8AC3E}">
        <p14:creationId xmlns:p14="http://schemas.microsoft.com/office/powerpoint/2010/main" val="22757247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hasCustomPrompt="1"/>
          </p:nvPr>
        </p:nvSpPr>
        <p:spPr/>
        <p:txBody>
          <a:bodyPr/>
          <a:lstStyle>
            <a:lvl1pPr>
              <a:defRPr sz="4400"/>
            </a:lvl1pPr>
          </a:lstStyle>
          <a:p>
            <a:r>
              <a:rPr lang="en-US" dirty="0"/>
              <a:t>CLICK TO EDIT</a:t>
            </a:r>
            <a:endParaRPr lang="en-GB" dirty="0"/>
          </a:p>
        </p:txBody>
      </p:sp>
      <p:sp>
        <p:nvSpPr>
          <p:cNvPr id="5" name="Picture Placeholder 4">
            <a:extLst>
              <a:ext uri="{FF2B5EF4-FFF2-40B4-BE49-F238E27FC236}">
                <a16:creationId xmlns:a16="http://schemas.microsoft.com/office/drawing/2014/main" id="{692E8B4D-927F-4A22-ADD7-B0474CFED32F}"/>
              </a:ext>
            </a:extLst>
          </p:cNvPr>
          <p:cNvSpPr>
            <a:spLocks noGrp="1"/>
          </p:cNvSpPr>
          <p:nvPr>
            <p:ph type="pic" sz="quarter" idx="10"/>
          </p:nvPr>
        </p:nvSpPr>
        <p:spPr>
          <a:xfrm>
            <a:off x="576263" y="1741487"/>
            <a:ext cx="11041200" cy="4536000"/>
          </a:xfrm>
        </p:spPr>
        <p:txBody>
          <a:bodyPr lIns="1080000" tIns="720000" rIns="108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22924093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Contact B">
    <p:bg>
      <p:bgPr>
        <a:solidFill>
          <a:schemeClr val="accent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5B1599DE-C84A-AC7D-CF76-92FD501A618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4" name="Text Placeholder 2">
            <a:extLst>
              <a:ext uri="{FF2B5EF4-FFF2-40B4-BE49-F238E27FC236}">
                <a16:creationId xmlns:a16="http://schemas.microsoft.com/office/drawing/2014/main" id="{CD9E278C-C694-9F39-1F4E-C76A388FE4D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E6226617-AA3D-99CE-D8A2-FD15DCBCC7CE}"/>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4228058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act 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sp>
        <p:nvSpPr>
          <p:cNvPr id="2" name="Footer Placeholder 4">
            <a:extLst>
              <a:ext uri="{FF2B5EF4-FFF2-40B4-BE49-F238E27FC236}">
                <a16:creationId xmlns:a16="http://schemas.microsoft.com/office/drawing/2014/main" id="{4370AC6A-6D9A-3EC1-EC51-32E9C7F3228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Matters</a:t>
            </a:r>
          </a:p>
        </p:txBody>
      </p:sp>
      <p:sp>
        <p:nvSpPr>
          <p:cNvPr id="4" name="Text Placeholder 2">
            <a:extLst>
              <a:ext uri="{FF2B5EF4-FFF2-40B4-BE49-F238E27FC236}">
                <a16:creationId xmlns:a16="http://schemas.microsoft.com/office/drawing/2014/main" id="{B531A006-299D-CABF-06C0-D370EABD587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2E64CB4B-6969-902A-70E3-04EF8BCA52B3}"/>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7918497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Contact 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3D770C02-4BC1-A831-8AA2-A0C452D60F27}"/>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29BD7142-9355-7AE4-3E98-61ABF055A83C}"/>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6" name="Text Placeholder 2">
            <a:extLst>
              <a:ext uri="{FF2B5EF4-FFF2-40B4-BE49-F238E27FC236}">
                <a16:creationId xmlns:a16="http://schemas.microsoft.com/office/drawing/2014/main" id="{F44DFA94-7449-7441-FFBB-D4BCCA6CBB9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D0C7EDE9-6A4F-9E73-05A3-56E5C7FA9795}"/>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8968324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Contact 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92E07DFD-D5FF-676F-E453-7161CAAE08DF}"/>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B314543D-1360-91A9-EBAD-A52452DDFB1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6" name="Text Placeholder 2">
            <a:extLst>
              <a:ext uri="{FF2B5EF4-FFF2-40B4-BE49-F238E27FC236}">
                <a16:creationId xmlns:a16="http://schemas.microsoft.com/office/drawing/2014/main" id="{50D132C4-0EBB-D846-B052-2733018FDBD9}"/>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377D50B1-C82F-F884-55A6-E04C47ED88C4}"/>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8091297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act F">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pic>
        <p:nvPicPr>
          <p:cNvPr id="2" name="Picture 1">
            <a:extLst>
              <a:ext uri="{FF2B5EF4-FFF2-40B4-BE49-F238E27FC236}">
                <a16:creationId xmlns:a16="http://schemas.microsoft.com/office/drawing/2014/main" id="{93AD91CD-0C2B-BEFA-D850-681EDAD0FFAC}"/>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4" name="Footer Placeholder 4">
            <a:extLst>
              <a:ext uri="{FF2B5EF4-FFF2-40B4-BE49-F238E27FC236}">
                <a16:creationId xmlns:a16="http://schemas.microsoft.com/office/drawing/2014/main" id="{706A6830-1A2A-7364-00B4-06A6DB52A3B3}"/>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Matters</a:t>
            </a:r>
          </a:p>
        </p:txBody>
      </p:sp>
      <p:sp>
        <p:nvSpPr>
          <p:cNvPr id="6" name="Text Placeholder 2">
            <a:extLst>
              <a:ext uri="{FF2B5EF4-FFF2-40B4-BE49-F238E27FC236}">
                <a16:creationId xmlns:a16="http://schemas.microsoft.com/office/drawing/2014/main" id="{0269F154-09EF-AB09-6C40-CB3B4DCC6771}"/>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AFD85F04-6190-8CAF-4E98-50054B04BC3C}"/>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404092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with montag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411E5512-7D46-8DFE-D810-261542337257}"/>
              </a:ext>
            </a:extLst>
          </p:cNvPr>
          <p:cNvSpPr>
            <a:spLocks noGrp="1"/>
          </p:cNvSpPr>
          <p:nvPr>
            <p:ph type="pic" sz="quarter" idx="10"/>
          </p:nvPr>
        </p:nvSpPr>
        <p:spPr>
          <a:xfrm>
            <a:off x="7143134" y="0"/>
            <a:ext cx="4464000" cy="2700000"/>
          </a:xfrm>
        </p:spPr>
        <p:txBody>
          <a:bodyPr lIns="360000" tIns="360000" rIns="360000"/>
          <a:lstStyle>
            <a:lvl1pPr marL="0" indent="0" algn="ctr">
              <a:buNone/>
              <a:defRPr sz="1800">
                <a:solidFill>
                  <a:schemeClr val="bg1"/>
                </a:solidFill>
              </a:defRPr>
            </a:lvl1pPr>
          </a:lstStyle>
          <a:p>
            <a:r>
              <a:rPr lang="en-US" dirty="0"/>
              <a:t>Click icon to add picture</a:t>
            </a:r>
            <a:endParaRPr lang="en-GB" dirty="0"/>
          </a:p>
        </p:txBody>
      </p:sp>
      <p:sp>
        <p:nvSpPr>
          <p:cNvPr id="9" name="Picture Placeholder 8">
            <a:extLst>
              <a:ext uri="{FF2B5EF4-FFF2-40B4-BE49-F238E27FC236}">
                <a16:creationId xmlns:a16="http://schemas.microsoft.com/office/drawing/2014/main" id="{10DE8276-D098-7E22-EF08-2F9DB196059A}"/>
              </a:ext>
            </a:extLst>
          </p:cNvPr>
          <p:cNvSpPr>
            <a:spLocks noGrp="1"/>
          </p:cNvSpPr>
          <p:nvPr>
            <p:ph type="pic" sz="quarter" idx="11"/>
          </p:nvPr>
        </p:nvSpPr>
        <p:spPr>
          <a:xfrm>
            <a:off x="8084167" y="2926378"/>
            <a:ext cx="2592000" cy="1584000"/>
          </a:xfrm>
        </p:spPr>
        <p:txBody>
          <a:bodyPr lIns="360000" tIns="360000" rIns="360000"/>
          <a:lstStyle>
            <a:lvl1pPr marL="0" indent="0" algn="ctr">
              <a:buNone/>
              <a:defRPr lang="en-GB" sz="1400" kern="1200">
                <a:solidFill>
                  <a:schemeClr val="bg1"/>
                </a:solidFill>
                <a:latin typeface="+mn-lt"/>
                <a:ea typeface="+mn-ea"/>
                <a:cs typeface="+mn-cs"/>
              </a:defRPr>
            </a:lvl1pPr>
          </a:lstStyle>
          <a:p>
            <a:r>
              <a:rPr lang="en-US" dirty="0"/>
              <a:t>Click icon to add picture</a:t>
            </a:r>
            <a:endParaRPr lang="en-GB" dirty="0"/>
          </a:p>
        </p:txBody>
      </p:sp>
      <p:sp>
        <p:nvSpPr>
          <p:cNvPr id="11" name="Picture Placeholder 10">
            <a:extLst>
              <a:ext uri="{FF2B5EF4-FFF2-40B4-BE49-F238E27FC236}">
                <a16:creationId xmlns:a16="http://schemas.microsoft.com/office/drawing/2014/main" id="{E6E4EADF-DEB7-8DC7-1DDF-6EAEC380B718}"/>
              </a:ext>
            </a:extLst>
          </p:cNvPr>
          <p:cNvSpPr>
            <a:spLocks noGrp="1"/>
          </p:cNvSpPr>
          <p:nvPr>
            <p:ph type="pic" sz="quarter" idx="12"/>
          </p:nvPr>
        </p:nvSpPr>
        <p:spPr>
          <a:xfrm>
            <a:off x="5254625" y="3168650"/>
            <a:ext cx="2609850" cy="3108325"/>
          </a:xfrm>
        </p:spPr>
        <p:txBody>
          <a:bodyPr lIns="360000" tIns="360000" rIns="360000"/>
          <a:lstStyle>
            <a:lvl1pPr marL="0" indent="0" algn="ctr">
              <a:buNone/>
              <a:defRPr sz="1600">
                <a:solidFill>
                  <a:schemeClr val="bg1"/>
                </a:solidFill>
              </a:defRPr>
            </a:lvl1pPr>
          </a:lstStyle>
          <a:p>
            <a:r>
              <a:rPr lang="en-US" dirty="0"/>
              <a:t>Click icon to add picture</a:t>
            </a:r>
            <a:endParaRPr lang="en-GB" dirty="0"/>
          </a:p>
        </p:txBody>
      </p:sp>
    </p:spTree>
    <p:extLst>
      <p:ext uri="{BB962C8B-B14F-4D97-AF65-F5344CB8AC3E}">
        <p14:creationId xmlns:p14="http://schemas.microsoft.com/office/powerpoint/2010/main" val="16028497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119" name="Slide Number"/>
          <p:cNvSpPr txBox="1">
            <a:spLocks noGrp="1"/>
          </p:cNvSpPr>
          <p:nvPr>
            <p:ph type="sldNum" sz="quarter" idx="2"/>
          </p:nvPr>
        </p:nvSpPr>
        <p:spPr>
          <a:prstGeom prst="rect">
            <a:avLst/>
          </a:prstGeom>
        </p:spPr>
        <p:txBody>
          <a:bodyPr lIns="47896" tIns="23948" rIns="47896" bIns="23948"/>
          <a:lstStyle>
            <a:lvl1pPr>
              <a:defRPr>
                <a:latin typeface="Helvetica Neue Thin"/>
                <a:ea typeface="Helvetica Neue Thin"/>
                <a:cs typeface="Helvetica Neue Thin"/>
                <a:sym typeface="Helvetica Neue Thin"/>
              </a:defRPr>
            </a:lvl1pPr>
          </a:lstStyle>
          <a:p>
            <a:fld id="{86CB4B4D-7CA3-9044-876B-883B54F8677D}" type="slidenum">
              <a:rPr lang="en-GB" smtClean="0"/>
              <a:t>‹#›</a:t>
            </a:fld>
            <a:endParaRPr lang="en-GB" dirty="0"/>
          </a:p>
        </p:txBody>
      </p:sp>
      <p:sp>
        <p:nvSpPr>
          <p:cNvPr id="8" name="Content Placeholder 2">
            <a:extLst>
              <a:ext uri="{FF2B5EF4-FFF2-40B4-BE49-F238E27FC236}">
                <a16:creationId xmlns:a16="http://schemas.microsoft.com/office/drawing/2014/main" id="{8C62D87A-5279-47E7-A696-4E0DFC7572CF}"/>
              </a:ext>
            </a:extLst>
          </p:cNvPr>
          <p:cNvSpPr>
            <a:spLocks noGrp="1"/>
          </p:cNvSpPr>
          <p:nvPr>
            <p:ph idx="1"/>
          </p:nvPr>
        </p:nvSpPr>
        <p:spPr>
          <a:xfrm>
            <a:off x="609600" y="1434662"/>
            <a:ext cx="10972800" cy="4321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a:extLst>
              <a:ext uri="{FF2B5EF4-FFF2-40B4-BE49-F238E27FC236}">
                <a16:creationId xmlns:a16="http://schemas.microsoft.com/office/drawing/2014/main" id="{B6980CB8-C155-4197-B46B-48D1F77A6071}"/>
              </a:ext>
            </a:extLst>
          </p:cNvPr>
          <p:cNvSpPr txBox="1">
            <a:spLocks/>
          </p:cNvSpPr>
          <p:nvPr userDrawn="1"/>
        </p:nvSpPr>
        <p:spPr>
          <a:xfrm>
            <a:off x="609600" y="497840"/>
            <a:ext cx="10972800" cy="936822"/>
          </a:xfrm>
          <a:prstGeom prst="rect">
            <a:avLst/>
          </a:prstGeom>
        </p:spPr>
        <p:txBody>
          <a:bodyPr vert="horz" lIns="58949" tIns="29474" rIns="58949" bIns="29474" rtlCol="0" anchor="ctr">
            <a:normAutofit fontScale="85000" lnSpcReduction="20000"/>
          </a:bodyPr>
          <a:lstStyle>
            <a:lvl1pPr algn="l" defTabSz="685800" rtl="0" eaLnBrk="1" latinLnBrk="0" hangingPunct="1">
              <a:spcBef>
                <a:spcPct val="0"/>
              </a:spcBef>
              <a:buNone/>
              <a:defRPr sz="6600" b="1" kern="1200">
                <a:solidFill>
                  <a:srgbClr val="B0D235"/>
                </a:solidFill>
                <a:latin typeface="Cambria" panose="02040503050406030204" pitchFamily="18" charset="0"/>
                <a:ea typeface="+mj-ea"/>
                <a:cs typeface="Arial"/>
              </a:defRPr>
            </a:lvl1pPr>
          </a:lstStyle>
          <a:p>
            <a:endParaRPr lang="en-US" sz="8123" dirty="0"/>
          </a:p>
        </p:txBody>
      </p:sp>
      <p:sp>
        <p:nvSpPr>
          <p:cNvPr id="6" name="Title Placeholder 1">
            <a:extLst>
              <a:ext uri="{FF2B5EF4-FFF2-40B4-BE49-F238E27FC236}">
                <a16:creationId xmlns:a16="http://schemas.microsoft.com/office/drawing/2014/main" id="{05EAE3CF-9104-4330-AB78-00C9DF657536}"/>
              </a:ext>
            </a:extLst>
          </p:cNvPr>
          <p:cNvSpPr>
            <a:spLocks noGrp="1"/>
          </p:cNvSpPr>
          <p:nvPr>
            <p:ph type="title"/>
          </p:nvPr>
        </p:nvSpPr>
        <p:spPr>
          <a:xfrm>
            <a:off x="609600" y="332301"/>
            <a:ext cx="10972800" cy="936822"/>
          </a:xfrm>
          <a:prstGeom prst="rect">
            <a:avLst/>
          </a:prstGeom>
        </p:spPr>
        <p:txBody>
          <a:bodyPr vert="horz" lIns="47896" tIns="23948" rIns="47896" bIns="23948" rtlCol="0" anchor="ctr">
            <a:normAutofit/>
          </a:bodyPr>
          <a:lstStyle/>
          <a:p>
            <a:endParaRPr lang="en-US" dirty="0"/>
          </a:p>
        </p:txBody>
      </p:sp>
    </p:spTree>
    <p:extLst>
      <p:ext uri="{BB962C8B-B14F-4D97-AF65-F5344CB8AC3E}">
        <p14:creationId xmlns:p14="http://schemas.microsoft.com/office/powerpoint/2010/main" val="778724611"/>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52112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with montage B">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411E5512-7D46-8DFE-D810-261542337257}"/>
              </a:ext>
            </a:extLst>
          </p:cNvPr>
          <p:cNvSpPr>
            <a:spLocks noGrp="1"/>
          </p:cNvSpPr>
          <p:nvPr>
            <p:ph type="pic" sz="quarter" idx="10"/>
          </p:nvPr>
        </p:nvSpPr>
        <p:spPr>
          <a:xfrm>
            <a:off x="7143134" y="0"/>
            <a:ext cx="4464000" cy="2700000"/>
          </a:xfrm>
        </p:spPr>
        <p:txBody>
          <a:bodyPr lIns="360000" tIns="360000" rIns="360000"/>
          <a:lstStyle>
            <a:lvl1pPr marL="0" indent="0" algn="ctr">
              <a:buNone/>
              <a:defRPr sz="1800">
                <a:solidFill>
                  <a:schemeClr val="tx2"/>
                </a:solidFill>
              </a:defRPr>
            </a:lvl1pPr>
          </a:lstStyle>
          <a:p>
            <a:r>
              <a:rPr lang="en-US" dirty="0"/>
              <a:t>Click icon to add picture</a:t>
            </a:r>
            <a:endParaRPr lang="en-GB" dirty="0"/>
          </a:p>
        </p:txBody>
      </p:sp>
      <p:sp>
        <p:nvSpPr>
          <p:cNvPr id="9" name="Picture Placeholder 8">
            <a:extLst>
              <a:ext uri="{FF2B5EF4-FFF2-40B4-BE49-F238E27FC236}">
                <a16:creationId xmlns:a16="http://schemas.microsoft.com/office/drawing/2014/main" id="{10DE8276-D098-7E22-EF08-2F9DB196059A}"/>
              </a:ext>
            </a:extLst>
          </p:cNvPr>
          <p:cNvSpPr>
            <a:spLocks noGrp="1"/>
          </p:cNvSpPr>
          <p:nvPr>
            <p:ph type="pic" sz="quarter" idx="11"/>
          </p:nvPr>
        </p:nvSpPr>
        <p:spPr>
          <a:xfrm>
            <a:off x="8084167" y="2926378"/>
            <a:ext cx="2592000" cy="1584000"/>
          </a:xfrm>
        </p:spPr>
        <p:txBody>
          <a:bodyPr lIns="360000" tIns="360000" rIns="360000"/>
          <a:lstStyle>
            <a:lvl1pPr marL="0" indent="0" algn="ctr">
              <a:buNone/>
              <a:defRPr lang="en-GB" sz="1400" kern="1200">
                <a:solidFill>
                  <a:schemeClr val="tx2"/>
                </a:solidFill>
                <a:latin typeface="+mn-lt"/>
                <a:ea typeface="+mn-ea"/>
                <a:cs typeface="+mn-cs"/>
              </a:defRPr>
            </a:lvl1pPr>
          </a:lstStyle>
          <a:p>
            <a:r>
              <a:rPr lang="en-US" dirty="0"/>
              <a:t>Click icon to add picture</a:t>
            </a:r>
            <a:endParaRPr lang="en-GB" dirty="0"/>
          </a:p>
        </p:txBody>
      </p:sp>
      <p:sp>
        <p:nvSpPr>
          <p:cNvPr id="11" name="Picture Placeholder 10">
            <a:extLst>
              <a:ext uri="{FF2B5EF4-FFF2-40B4-BE49-F238E27FC236}">
                <a16:creationId xmlns:a16="http://schemas.microsoft.com/office/drawing/2014/main" id="{E6E4EADF-DEB7-8DC7-1DDF-6EAEC380B718}"/>
              </a:ext>
            </a:extLst>
          </p:cNvPr>
          <p:cNvSpPr>
            <a:spLocks noGrp="1"/>
          </p:cNvSpPr>
          <p:nvPr>
            <p:ph type="pic" sz="quarter" idx="12"/>
          </p:nvPr>
        </p:nvSpPr>
        <p:spPr>
          <a:xfrm>
            <a:off x="5254625" y="3168650"/>
            <a:ext cx="2609850" cy="3108325"/>
          </a:xfrm>
        </p:spPr>
        <p:txBody>
          <a:bodyPr lIns="360000" tIns="360000" rIns="360000"/>
          <a:lstStyle>
            <a:lvl1pPr marL="0" indent="0" algn="ctr">
              <a:buNone/>
              <a:defRPr sz="1600">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4139521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023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2534749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3677486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1073042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999"/>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Picture Placeholder 4">
            <a:extLst>
              <a:ext uri="{FF2B5EF4-FFF2-40B4-BE49-F238E27FC236}">
                <a16:creationId xmlns:a16="http://schemas.microsoft.com/office/drawing/2014/main" id="{607B857B-0E6B-AD01-EEDE-FA161F1503D5}"/>
              </a:ext>
            </a:extLst>
          </p:cNvPr>
          <p:cNvSpPr>
            <a:spLocks noGrp="1"/>
          </p:cNvSpPr>
          <p:nvPr>
            <p:ph type="pic" sz="quarter" idx="10"/>
          </p:nvPr>
        </p:nvSpPr>
        <p:spPr>
          <a:xfrm>
            <a:off x="6216000" y="0"/>
            <a:ext cx="5976000" cy="6858000"/>
          </a:xfrm>
        </p:spPr>
        <p:txBody>
          <a:bodyPr lIns="720000" tIns="720000" rIns="72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627108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29343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621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1653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CE162F4E-FD81-C878-5C0F-0D7556602BB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1BB48497-4B61-2B0C-8958-B565C3D23317}"/>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78629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8089129"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4332564"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762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5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9599875"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5087937"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8438E8F2-D505-AF22-FFB0-67BA326C8C56}"/>
              </a:ext>
            </a:extLst>
          </p:cNvPr>
          <p:cNvSpPr>
            <a:spLocks noGrp="1"/>
          </p:cNvSpPr>
          <p:nvPr>
            <p:ph idx="12"/>
          </p:nvPr>
        </p:nvSpPr>
        <p:spPr>
          <a:xfrm>
            <a:off x="2831969"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54041DD5-1B8C-8E51-4677-F7A3C496A4E1}"/>
              </a:ext>
            </a:extLst>
          </p:cNvPr>
          <p:cNvSpPr>
            <a:spLocks noGrp="1"/>
          </p:cNvSpPr>
          <p:nvPr>
            <p:ph idx="13"/>
          </p:nvPr>
        </p:nvSpPr>
        <p:spPr>
          <a:xfrm>
            <a:off x="7343905"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332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lvl1pPr>
              <a:lnSpc>
                <a:spcPct val="100000"/>
              </a:lnSpc>
              <a:defRPr sz="4400" cap="all" baseline="0"/>
            </a:lvl1pPr>
          </a:lstStyle>
          <a:p>
            <a:r>
              <a:rPr lang="en-US" dirty="0"/>
              <a:t>Click to edit Master title style</a:t>
            </a:r>
            <a:endParaRPr lang="en-GB" dirty="0"/>
          </a:p>
        </p:txBody>
      </p:sp>
      <p:sp>
        <p:nvSpPr>
          <p:cNvPr id="5" name="Picture Placeholder 4">
            <a:extLst>
              <a:ext uri="{FF2B5EF4-FFF2-40B4-BE49-F238E27FC236}">
                <a16:creationId xmlns:a16="http://schemas.microsoft.com/office/drawing/2014/main" id="{692E8B4D-927F-4A22-ADD7-B0474CFED32F}"/>
              </a:ext>
            </a:extLst>
          </p:cNvPr>
          <p:cNvSpPr>
            <a:spLocks noGrp="1"/>
          </p:cNvSpPr>
          <p:nvPr>
            <p:ph type="pic" sz="quarter" idx="10"/>
          </p:nvPr>
        </p:nvSpPr>
        <p:spPr>
          <a:xfrm>
            <a:off x="576263" y="1741487"/>
            <a:ext cx="11041200" cy="4536000"/>
          </a:xfrm>
        </p:spPr>
        <p:txBody>
          <a:bodyPr lIns="1080000" tIns="720000" rIns="108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683184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924563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A">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C41BB174-B520-170D-070D-B25392FA3D9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4" name="Text Placeholder 2">
            <a:extLst>
              <a:ext uri="{FF2B5EF4-FFF2-40B4-BE49-F238E27FC236}">
                <a16:creationId xmlns:a16="http://schemas.microsoft.com/office/drawing/2014/main" id="{81613733-3F07-78B2-C8E0-DB273ED7EEB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219460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B">
    <p:bg>
      <p:bgPr>
        <a:solidFill>
          <a:schemeClr val="accent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5B1599DE-C84A-AC7D-CF76-92FD501A618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4" name="Text Placeholder 2">
            <a:extLst>
              <a:ext uri="{FF2B5EF4-FFF2-40B4-BE49-F238E27FC236}">
                <a16:creationId xmlns:a16="http://schemas.microsoft.com/office/drawing/2014/main" id="{CD9E278C-C694-9F39-1F4E-C76A388FE4D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E6226617-AA3D-99CE-D8A2-FD15DCBCC7CE}"/>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8941185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 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sp>
        <p:nvSpPr>
          <p:cNvPr id="2" name="Footer Placeholder 4">
            <a:extLst>
              <a:ext uri="{FF2B5EF4-FFF2-40B4-BE49-F238E27FC236}">
                <a16:creationId xmlns:a16="http://schemas.microsoft.com/office/drawing/2014/main" id="{4370AC6A-6D9A-3EC1-EC51-32E9C7F3228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4" name="Text Placeholder 2">
            <a:extLst>
              <a:ext uri="{FF2B5EF4-FFF2-40B4-BE49-F238E27FC236}">
                <a16:creationId xmlns:a16="http://schemas.microsoft.com/office/drawing/2014/main" id="{B531A006-299D-CABF-06C0-D370EABD587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2E64CB4B-6969-902A-70E3-04EF8BCA52B3}"/>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64972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3D770C02-4BC1-A831-8AA2-A0C452D60F27}"/>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29BD7142-9355-7AE4-3E98-61ABF055A83C}"/>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F44DFA94-7449-7441-FFBB-D4BCCA6CBB9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D0C7EDE9-6A4F-9E73-05A3-56E5C7FA9795}"/>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471790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 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92E07DFD-D5FF-676F-E453-7161CAAE08DF}"/>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B314543D-1360-91A9-EBAD-A52452DDFB1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50D132C4-0EBB-D846-B052-2733018FDBD9}"/>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377D50B1-C82F-F884-55A6-E04C47ED88C4}"/>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932436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F">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pic>
        <p:nvPicPr>
          <p:cNvPr id="2" name="Picture 1">
            <a:extLst>
              <a:ext uri="{FF2B5EF4-FFF2-40B4-BE49-F238E27FC236}">
                <a16:creationId xmlns:a16="http://schemas.microsoft.com/office/drawing/2014/main" id="{93AD91CD-0C2B-BEFA-D850-681EDAD0FFAC}"/>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4" name="Footer Placeholder 4">
            <a:extLst>
              <a:ext uri="{FF2B5EF4-FFF2-40B4-BE49-F238E27FC236}">
                <a16:creationId xmlns:a16="http://schemas.microsoft.com/office/drawing/2014/main" id="{706A6830-1A2A-7364-00B4-06A6DB52A3B3}"/>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0269F154-09EF-AB09-6C40-CB3B4DCC6771}"/>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AFD85F04-6190-8CAF-4E98-50054B04BC3C}"/>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64559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8" name="Footer Placeholder 4">
            <a:extLst>
              <a:ext uri="{FF2B5EF4-FFF2-40B4-BE49-F238E27FC236}">
                <a16:creationId xmlns:a16="http://schemas.microsoft.com/office/drawing/2014/main" id="{BB1B1310-50E5-D5D1-EFB4-8DC391443DC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10" name="Text Placeholder 2">
            <a:extLst>
              <a:ext uri="{FF2B5EF4-FFF2-40B4-BE49-F238E27FC236}">
                <a16:creationId xmlns:a16="http://schemas.microsoft.com/office/drawing/2014/main" id="{4B690FD4-C934-811C-71A0-09B544BFA63C}"/>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856088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74E0D493-7CDD-81FB-5C3C-C0ADE1D86344}"/>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C3631BE1-AA29-3854-A738-EA6FD57CC09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631432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CE162F4E-FD81-C878-5C0F-0D7556602BB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1BB48497-4B61-2B0C-8958-B565C3D23317}"/>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69616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C">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8" name="Footer Placeholder 4">
            <a:extLst>
              <a:ext uri="{FF2B5EF4-FFF2-40B4-BE49-F238E27FC236}">
                <a16:creationId xmlns:a16="http://schemas.microsoft.com/office/drawing/2014/main" id="{BB1B1310-50E5-D5D1-EFB4-8DC391443DC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10" name="Text Placeholder 2">
            <a:extLst>
              <a:ext uri="{FF2B5EF4-FFF2-40B4-BE49-F238E27FC236}">
                <a16:creationId xmlns:a16="http://schemas.microsoft.com/office/drawing/2014/main" id="{4B690FD4-C934-811C-71A0-09B544BFA63C}"/>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204952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003308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tx2"/>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D5821313-D819-4712-C30F-72F4C064B4B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8ABE88D6-05B7-4F47-6631-7421A21AF695}"/>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95876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F">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5" name="Footer Placeholder 4">
            <a:extLst>
              <a:ext uri="{FF2B5EF4-FFF2-40B4-BE49-F238E27FC236}">
                <a16:creationId xmlns:a16="http://schemas.microsoft.com/office/drawing/2014/main" id="{118E3D20-3D6E-6C49-203A-091EFEB7009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628F7603-7F2E-EE2B-1B58-17F2C97FA85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672784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troduction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E769984-BF69-B57F-6C68-8CE234CD9915}"/>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Tree>
    <p:extLst>
      <p:ext uri="{BB962C8B-B14F-4D97-AF65-F5344CB8AC3E}">
        <p14:creationId xmlns:p14="http://schemas.microsoft.com/office/powerpoint/2010/main" val="1868301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conten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lvl1pPr>
              <a:lnSpc>
                <a:spcPct val="100000"/>
              </a:lnSpc>
              <a:defRPr sz="4400" cap="all"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999"/>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Picture Placeholder 4">
            <a:extLst>
              <a:ext uri="{FF2B5EF4-FFF2-40B4-BE49-F238E27FC236}">
                <a16:creationId xmlns:a16="http://schemas.microsoft.com/office/drawing/2014/main" id="{607B857B-0E6B-AD01-EEDE-FA161F1503D5}"/>
              </a:ext>
            </a:extLst>
          </p:cNvPr>
          <p:cNvSpPr>
            <a:spLocks noGrp="1"/>
          </p:cNvSpPr>
          <p:nvPr>
            <p:ph type="pic" sz="quarter" idx="10"/>
          </p:nvPr>
        </p:nvSpPr>
        <p:spPr>
          <a:xfrm>
            <a:off x="6216000" y="0"/>
            <a:ext cx="5976000" cy="6858000"/>
          </a:xfrm>
        </p:spPr>
        <p:txBody>
          <a:bodyPr lIns="720000" tIns="720000" rIns="72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3004304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2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5999" y="546214"/>
            <a:ext cx="11040001" cy="1047918"/>
          </a:xfrm>
        </p:spPr>
        <p:txBody>
          <a:bodyPr/>
          <a:lstStyle>
            <a:lvl1pPr>
              <a:defRPr sz="4400" cap="all" baseline="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621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31878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3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5999" y="546214"/>
            <a:ext cx="11040001" cy="1047918"/>
          </a:xfrm>
        </p:spPr>
        <p:txBody>
          <a:bodyPr/>
          <a:lstStyle>
            <a:lvl1pPr>
              <a:lnSpc>
                <a:spcPct val="100000"/>
              </a:lnSpc>
              <a:defRPr sz="4400" cap="all"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8089129"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4332564"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6100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443039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5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5999" y="546214"/>
            <a:ext cx="11040001" cy="1047918"/>
          </a:xfrm>
        </p:spPr>
        <p:txBody>
          <a:bodyPr/>
          <a:lstStyle>
            <a:lvl1pPr>
              <a:defRPr sz="4400" cap="all" baseline="0">
                <a:solidFill>
                  <a:schemeClr val="tx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9599875"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5087937"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8438E8F2-D505-AF22-FFB0-67BA326C8C56}"/>
              </a:ext>
            </a:extLst>
          </p:cNvPr>
          <p:cNvSpPr>
            <a:spLocks noGrp="1"/>
          </p:cNvSpPr>
          <p:nvPr>
            <p:ph idx="12"/>
          </p:nvPr>
        </p:nvSpPr>
        <p:spPr>
          <a:xfrm>
            <a:off x="2831969"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54041DD5-1B8C-8E51-4677-F7A3C496A4E1}"/>
              </a:ext>
            </a:extLst>
          </p:cNvPr>
          <p:cNvSpPr>
            <a:spLocks noGrp="1"/>
          </p:cNvSpPr>
          <p:nvPr>
            <p:ph idx="13"/>
          </p:nvPr>
        </p:nvSpPr>
        <p:spPr>
          <a:xfrm>
            <a:off x="7343905"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90590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11041200" cy="1047918"/>
          </a:xfrm>
        </p:spPr>
        <p:txBody>
          <a:bodyPr/>
          <a:lstStyle>
            <a:lvl1pPr>
              <a:lnSpc>
                <a:spcPct val="100000"/>
              </a:lnSpc>
              <a:defRPr sz="4400" cap="all" baseline="0"/>
            </a:lvl1pPr>
          </a:lstStyle>
          <a:p>
            <a:r>
              <a:rPr lang="en-US" dirty="0"/>
              <a:t>Click to edit Master title style</a:t>
            </a:r>
            <a:endParaRPr lang="en-GB" dirty="0"/>
          </a:p>
        </p:txBody>
      </p:sp>
      <p:sp>
        <p:nvSpPr>
          <p:cNvPr id="5" name="Picture Placeholder 4">
            <a:extLst>
              <a:ext uri="{FF2B5EF4-FFF2-40B4-BE49-F238E27FC236}">
                <a16:creationId xmlns:a16="http://schemas.microsoft.com/office/drawing/2014/main" id="{692E8B4D-927F-4A22-ADD7-B0474CFED32F}"/>
              </a:ext>
            </a:extLst>
          </p:cNvPr>
          <p:cNvSpPr>
            <a:spLocks noGrp="1"/>
          </p:cNvSpPr>
          <p:nvPr>
            <p:ph type="pic" sz="quarter" idx="10"/>
          </p:nvPr>
        </p:nvSpPr>
        <p:spPr>
          <a:xfrm>
            <a:off x="576263" y="1741487"/>
            <a:ext cx="11041200" cy="4536000"/>
          </a:xfrm>
        </p:spPr>
        <p:txBody>
          <a:bodyPr lIns="1080000" tIns="720000" rIns="108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29395508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10930711" cy="1047918"/>
          </a:xfrm>
        </p:spPr>
        <p:txBody>
          <a:bodyPr/>
          <a:lstStyle>
            <a:lvl1pPr>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820874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act A">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C41BB174-B520-170D-070D-B25392FA3D9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81613733-3F07-78B2-C8E0-DB273ED7EEB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180623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act B">
    <p:bg>
      <p:bgPr>
        <a:solidFill>
          <a:schemeClr val="accent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5B1599DE-C84A-AC7D-CF76-92FD501A618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CD9E278C-C694-9F39-1F4E-C76A388FE4D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E6226617-AA3D-99CE-D8A2-FD15DCBCC7CE}"/>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532953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act 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sp>
        <p:nvSpPr>
          <p:cNvPr id="2" name="Footer Placeholder 4">
            <a:extLst>
              <a:ext uri="{FF2B5EF4-FFF2-40B4-BE49-F238E27FC236}">
                <a16:creationId xmlns:a16="http://schemas.microsoft.com/office/drawing/2014/main" id="{4370AC6A-6D9A-3EC1-EC51-32E9C7F3228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B531A006-299D-CABF-06C0-D370EABD587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2E64CB4B-6969-902A-70E3-04EF8BCA52B3}"/>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703130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act 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3D770C02-4BC1-A831-8AA2-A0C452D60F27}"/>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29BD7142-9355-7AE4-3E98-61ABF055A83C}"/>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F44DFA94-7449-7441-FFBB-D4BCCA6CBB9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D0C7EDE9-6A4F-9E73-05A3-56E5C7FA9795}"/>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797408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act 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92E07DFD-D5FF-676F-E453-7161CAAE08DF}"/>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B314543D-1360-91A9-EBAD-A52452DDFB1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50D132C4-0EBB-D846-B052-2733018FDBD9}"/>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377D50B1-C82F-F884-55A6-E04C47ED88C4}"/>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66178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act F">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pic>
        <p:nvPicPr>
          <p:cNvPr id="2" name="Picture 1">
            <a:extLst>
              <a:ext uri="{FF2B5EF4-FFF2-40B4-BE49-F238E27FC236}">
                <a16:creationId xmlns:a16="http://schemas.microsoft.com/office/drawing/2014/main" id="{93AD91CD-0C2B-BEFA-D850-681EDAD0FFAC}"/>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4" name="Footer Placeholder 4">
            <a:extLst>
              <a:ext uri="{FF2B5EF4-FFF2-40B4-BE49-F238E27FC236}">
                <a16:creationId xmlns:a16="http://schemas.microsoft.com/office/drawing/2014/main" id="{706A6830-1A2A-7364-00B4-06A6DB52A3B3}"/>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0269F154-09EF-AB09-6C40-CB3B4DCC6771}"/>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AFD85F04-6190-8CAF-4E98-50054B04BC3C}"/>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2291712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74E0D493-7CDD-81FB-5C3C-C0ADE1D86344}"/>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C3631BE1-AA29-3854-A738-EA6FD57CC09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422756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tx2"/>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D5821313-D819-4712-C30F-72F4C064B4B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2"/>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8ABE88D6-05B7-4F47-6631-7421A21AF695}"/>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8779289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CE162F4E-FD81-C878-5C0F-0D7556602BB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1BB48497-4B61-2B0C-8958-B565C3D23317}"/>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698550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C">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8" name="Footer Placeholder 4">
            <a:extLst>
              <a:ext uri="{FF2B5EF4-FFF2-40B4-BE49-F238E27FC236}">
                <a16:creationId xmlns:a16="http://schemas.microsoft.com/office/drawing/2014/main" id="{BB1B1310-50E5-D5D1-EFB4-8DC391443DC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10" name="Text Placeholder 2">
            <a:extLst>
              <a:ext uri="{FF2B5EF4-FFF2-40B4-BE49-F238E27FC236}">
                <a16:creationId xmlns:a16="http://schemas.microsoft.com/office/drawing/2014/main" id="{4B690FD4-C934-811C-71A0-09B544BFA63C}"/>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117274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22412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tx2"/>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D5821313-D819-4712-C30F-72F4C064B4B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8ABE88D6-05B7-4F47-6631-7421A21AF695}"/>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925725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F">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5" name="Footer Placeholder 4">
            <a:extLst>
              <a:ext uri="{FF2B5EF4-FFF2-40B4-BE49-F238E27FC236}">
                <a16:creationId xmlns:a16="http://schemas.microsoft.com/office/drawing/2014/main" id="{118E3D20-3D6E-6C49-203A-091EFEB7009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628F7603-7F2E-EE2B-1B58-17F2C97FA85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912030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on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E769984-BF69-B57F-6C68-8CE234CD9915}"/>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Tree>
    <p:extLst>
      <p:ext uri="{BB962C8B-B14F-4D97-AF65-F5344CB8AC3E}">
        <p14:creationId xmlns:p14="http://schemas.microsoft.com/office/powerpoint/2010/main" val="1982498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Introduction B">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AE6A1547-637C-33A3-56F8-80A9552BA3CF}"/>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Tree>
    <p:extLst>
      <p:ext uri="{BB962C8B-B14F-4D97-AF65-F5344CB8AC3E}">
        <p14:creationId xmlns:p14="http://schemas.microsoft.com/office/powerpoint/2010/main" val="200658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Introduction C">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697E70B-6FA2-75B3-131E-F3E208D6830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Tree>
    <p:extLst>
      <p:ext uri="{BB962C8B-B14F-4D97-AF65-F5344CB8AC3E}">
        <p14:creationId xmlns:p14="http://schemas.microsoft.com/office/powerpoint/2010/main" val="14802640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Quot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A3BB6F-4A02-36E8-1500-4F5D239B5E7A}"/>
              </a:ext>
            </a:extLst>
          </p:cNvPr>
          <p:cNvSpPr/>
          <p:nvPr userDrawn="1"/>
        </p:nvSpPr>
        <p:spPr>
          <a:xfrm>
            <a:off x="0" y="0"/>
            <a:ext cx="3937518" cy="6858000"/>
          </a:xfrm>
          <a:prstGeom prst="rect">
            <a:avLst/>
          </a:prstGeom>
          <a:gradFill flip="none" rotWithShape="1">
            <a:gsLst>
              <a:gs pos="80000">
                <a:schemeClr val="tx1">
                  <a:alpha val="40235"/>
                </a:schemeClr>
              </a:gs>
              <a:gs pos="0">
                <a:schemeClr val="tx1">
                  <a:alpha val="39635"/>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5071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with montag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411E5512-7D46-8DFE-D810-261542337257}"/>
              </a:ext>
            </a:extLst>
          </p:cNvPr>
          <p:cNvSpPr>
            <a:spLocks noGrp="1"/>
          </p:cNvSpPr>
          <p:nvPr>
            <p:ph type="pic" sz="quarter" idx="10"/>
          </p:nvPr>
        </p:nvSpPr>
        <p:spPr>
          <a:xfrm>
            <a:off x="7143134" y="0"/>
            <a:ext cx="4464000" cy="2700000"/>
          </a:xfrm>
        </p:spPr>
        <p:txBody>
          <a:bodyPr lIns="360000" tIns="360000" rIns="360000"/>
          <a:lstStyle>
            <a:lvl1pPr marL="0" indent="0" algn="ctr">
              <a:buNone/>
              <a:defRPr sz="1800">
                <a:solidFill>
                  <a:schemeClr val="bg1"/>
                </a:solidFill>
              </a:defRPr>
            </a:lvl1pPr>
          </a:lstStyle>
          <a:p>
            <a:r>
              <a:rPr lang="en-US" dirty="0"/>
              <a:t>Click icon to add picture</a:t>
            </a:r>
            <a:endParaRPr lang="en-GB" dirty="0"/>
          </a:p>
        </p:txBody>
      </p:sp>
      <p:sp>
        <p:nvSpPr>
          <p:cNvPr id="9" name="Picture Placeholder 8">
            <a:extLst>
              <a:ext uri="{FF2B5EF4-FFF2-40B4-BE49-F238E27FC236}">
                <a16:creationId xmlns:a16="http://schemas.microsoft.com/office/drawing/2014/main" id="{10DE8276-D098-7E22-EF08-2F9DB196059A}"/>
              </a:ext>
            </a:extLst>
          </p:cNvPr>
          <p:cNvSpPr>
            <a:spLocks noGrp="1"/>
          </p:cNvSpPr>
          <p:nvPr>
            <p:ph type="pic" sz="quarter" idx="11"/>
          </p:nvPr>
        </p:nvSpPr>
        <p:spPr>
          <a:xfrm>
            <a:off x="8084167" y="2926378"/>
            <a:ext cx="2592000" cy="1584000"/>
          </a:xfrm>
        </p:spPr>
        <p:txBody>
          <a:bodyPr lIns="360000" tIns="360000" rIns="360000"/>
          <a:lstStyle>
            <a:lvl1pPr marL="0" indent="0" algn="ctr">
              <a:buNone/>
              <a:defRPr lang="en-GB" sz="1400" kern="1200">
                <a:solidFill>
                  <a:schemeClr val="bg1"/>
                </a:solidFill>
                <a:latin typeface="+mn-lt"/>
                <a:ea typeface="+mn-ea"/>
                <a:cs typeface="+mn-cs"/>
              </a:defRPr>
            </a:lvl1pPr>
          </a:lstStyle>
          <a:p>
            <a:r>
              <a:rPr lang="en-US" dirty="0"/>
              <a:t>Click icon to add picture</a:t>
            </a:r>
            <a:endParaRPr lang="en-GB" dirty="0"/>
          </a:p>
        </p:txBody>
      </p:sp>
      <p:sp>
        <p:nvSpPr>
          <p:cNvPr id="11" name="Picture Placeholder 10">
            <a:extLst>
              <a:ext uri="{FF2B5EF4-FFF2-40B4-BE49-F238E27FC236}">
                <a16:creationId xmlns:a16="http://schemas.microsoft.com/office/drawing/2014/main" id="{E6E4EADF-DEB7-8DC7-1DDF-6EAEC380B718}"/>
              </a:ext>
            </a:extLst>
          </p:cNvPr>
          <p:cNvSpPr>
            <a:spLocks noGrp="1"/>
          </p:cNvSpPr>
          <p:nvPr>
            <p:ph type="pic" sz="quarter" idx="12"/>
          </p:nvPr>
        </p:nvSpPr>
        <p:spPr>
          <a:xfrm>
            <a:off x="5254625" y="3168650"/>
            <a:ext cx="2609850" cy="3108325"/>
          </a:xfrm>
        </p:spPr>
        <p:txBody>
          <a:bodyPr lIns="360000" tIns="360000" rIns="360000"/>
          <a:lstStyle>
            <a:lvl1pPr marL="0" indent="0" algn="ctr">
              <a:buNone/>
              <a:defRPr sz="1600">
                <a:solidFill>
                  <a:schemeClr val="bg1"/>
                </a:solidFill>
              </a:defRPr>
            </a:lvl1pPr>
          </a:lstStyle>
          <a:p>
            <a:r>
              <a:rPr lang="en-US" dirty="0"/>
              <a:t>Click icon to add picture</a:t>
            </a:r>
            <a:endParaRPr lang="en-GB" dirty="0"/>
          </a:p>
        </p:txBody>
      </p:sp>
    </p:spTree>
    <p:extLst>
      <p:ext uri="{BB962C8B-B14F-4D97-AF65-F5344CB8AC3E}">
        <p14:creationId xmlns:p14="http://schemas.microsoft.com/office/powerpoint/2010/main" val="156995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F">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5" name="Footer Placeholder 4">
            <a:extLst>
              <a:ext uri="{FF2B5EF4-FFF2-40B4-BE49-F238E27FC236}">
                <a16:creationId xmlns:a16="http://schemas.microsoft.com/office/drawing/2014/main" id="{118E3D20-3D6E-6C49-203A-091EFEB7009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2"/>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628F7603-7F2E-EE2B-1B58-17F2C97FA85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2891383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with montage B">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411E5512-7D46-8DFE-D810-261542337257}"/>
              </a:ext>
            </a:extLst>
          </p:cNvPr>
          <p:cNvSpPr>
            <a:spLocks noGrp="1"/>
          </p:cNvSpPr>
          <p:nvPr>
            <p:ph type="pic" sz="quarter" idx="10"/>
          </p:nvPr>
        </p:nvSpPr>
        <p:spPr>
          <a:xfrm>
            <a:off x="7143134" y="0"/>
            <a:ext cx="4464000" cy="2700000"/>
          </a:xfrm>
        </p:spPr>
        <p:txBody>
          <a:bodyPr lIns="360000" tIns="360000" rIns="360000"/>
          <a:lstStyle>
            <a:lvl1pPr marL="0" indent="0" algn="ctr">
              <a:buNone/>
              <a:defRPr sz="1800">
                <a:solidFill>
                  <a:schemeClr val="tx2"/>
                </a:solidFill>
              </a:defRPr>
            </a:lvl1pPr>
          </a:lstStyle>
          <a:p>
            <a:r>
              <a:rPr lang="en-US" dirty="0"/>
              <a:t>Click icon to add picture</a:t>
            </a:r>
            <a:endParaRPr lang="en-GB" dirty="0"/>
          </a:p>
        </p:txBody>
      </p:sp>
      <p:sp>
        <p:nvSpPr>
          <p:cNvPr id="9" name="Picture Placeholder 8">
            <a:extLst>
              <a:ext uri="{FF2B5EF4-FFF2-40B4-BE49-F238E27FC236}">
                <a16:creationId xmlns:a16="http://schemas.microsoft.com/office/drawing/2014/main" id="{10DE8276-D098-7E22-EF08-2F9DB196059A}"/>
              </a:ext>
            </a:extLst>
          </p:cNvPr>
          <p:cNvSpPr>
            <a:spLocks noGrp="1"/>
          </p:cNvSpPr>
          <p:nvPr>
            <p:ph type="pic" sz="quarter" idx="11"/>
          </p:nvPr>
        </p:nvSpPr>
        <p:spPr>
          <a:xfrm>
            <a:off x="8084167" y="2926378"/>
            <a:ext cx="2592000" cy="1584000"/>
          </a:xfrm>
        </p:spPr>
        <p:txBody>
          <a:bodyPr lIns="360000" tIns="360000" rIns="360000"/>
          <a:lstStyle>
            <a:lvl1pPr marL="0" indent="0" algn="ctr">
              <a:buNone/>
              <a:defRPr lang="en-GB" sz="1400" kern="1200">
                <a:solidFill>
                  <a:schemeClr val="tx2"/>
                </a:solidFill>
                <a:latin typeface="+mn-lt"/>
                <a:ea typeface="+mn-ea"/>
                <a:cs typeface="+mn-cs"/>
              </a:defRPr>
            </a:lvl1pPr>
          </a:lstStyle>
          <a:p>
            <a:r>
              <a:rPr lang="en-US" dirty="0"/>
              <a:t>Click icon to add picture</a:t>
            </a:r>
            <a:endParaRPr lang="en-GB" dirty="0"/>
          </a:p>
        </p:txBody>
      </p:sp>
      <p:sp>
        <p:nvSpPr>
          <p:cNvPr id="11" name="Picture Placeholder 10">
            <a:extLst>
              <a:ext uri="{FF2B5EF4-FFF2-40B4-BE49-F238E27FC236}">
                <a16:creationId xmlns:a16="http://schemas.microsoft.com/office/drawing/2014/main" id="{E6E4EADF-DEB7-8DC7-1DDF-6EAEC380B718}"/>
              </a:ext>
            </a:extLst>
          </p:cNvPr>
          <p:cNvSpPr>
            <a:spLocks noGrp="1"/>
          </p:cNvSpPr>
          <p:nvPr>
            <p:ph type="pic" sz="quarter" idx="12"/>
          </p:nvPr>
        </p:nvSpPr>
        <p:spPr>
          <a:xfrm>
            <a:off x="5254625" y="3168650"/>
            <a:ext cx="2609850" cy="3108325"/>
          </a:xfrm>
        </p:spPr>
        <p:txBody>
          <a:bodyPr lIns="360000" tIns="360000" rIns="360000"/>
          <a:lstStyle>
            <a:lvl1pPr marL="0" indent="0" algn="ctr">
              <a:buNone/>
              <a:defRPr sz="1600">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25908501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3891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matters</a:t>
            </a:r>
          </a:p>
        </p:txBody>
      </p:sp>
    </p:spTree>
    <p:extLst>
      <p:ext uri="{BB962C8B-B14F-4D97-AF65-F5344CB8AC3E}">
        <p14:creationId xmlns:p14="http://schemas.microsoft.com/office/powerpoint/2010/main" val="20479275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matters</a:t>
            </a:r>
          </a:p>
        </p:txBody>
      </p:sp>
    </p:spTree>
    <p:extLst>
      <p:ext uri="{BB962C8B-B14F-4D97-AF65-F5344CB8AC3E}">
        <p14:creationId xmlns:p14="http://schemas.microsoft.com/office/powerpoint/2010/main" val="37765471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matters</a:t>
            </a:r>
          </a:p>
        </p:txBody>
      </p:sp>
    </p:spTree>
    <p:extLst>
      <p:ext uri="{BB962C8B-B14F-4D97-AF65-F5344CB8AC3E}">
        <p14:creationId xmlns:p14="http://schemas.microsoft.com/office/powerpoint/2010/main" val="36785776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conten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999"/>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Picture Placeholder 4">
            <a:extLst>
              <a:ext uri="{FF2B5EF4-FFF2-40B4-BE49-F238E27FC236}">
                <a16:creationId xmlns:a16="http://schemas.microsoft.com/office/drawing/2014/main" id="{607B857B-0E6B-AD01-EEDE-FA161F1503D5}"/>
              </a:ext>
            </a:extLst>
          </p:cNvPr>
          <p:cNvSpPr>
            <a:spLocks noGrp="1"/>
          </p:cNvSpPr>
          <p:nvPr>
            <p:ph type="pic" sz="quarter" idx="10"/>
          </p:nvPr>
        </p:nvSpPr>
        <p:spPr>
          <a:xfrm>
            <a:off x="6216000" y="0"/>
            <a:ext cx="5976000" cy="6858000"/>
          </a:xfrm>
        </p:spPr>
        <p:txBody>
          <a:bodyPr lIns="720000" tIns="720000" rIns="72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10579194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883501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2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621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778994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3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8089129"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4332564"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303517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5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9599875"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5087937"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8438E8F2-D505-AF22-FFB0-67BA326C8C56}"/>
              </a:ext>
            </a:extLst>
          </p:cNvPr>
          <p:cNvSpPr>
            <a:spLocks noGrp="1"/>
          </p:cNvSpPr>
          <p:nvPr>
            <p:ph idx="12"/>
          </p:nvPr>
        </p:nvSpPr>
        <p:spPr>
          <a:xfrm>
            <a:off x="2831969"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54041DD5-1B8C-8E51-4677-F7A3C496A4E1}"/>
              </a:ext>
            </a:extLst>
          </p:cNvPr>
          <p:cNvSpPr>
            <a:spLocks noGrp="1"/>
          </p:cNvSpPr>
          <p:nvPr>
            <p:ph idx="13"/>
          </p:nvPr>
        </p:nvSpPr>
        <p:spPr>
          <a:xfrm>
            <a:off x="7343905"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36784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duction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E769984-BF69-B57F-6C68-8CE234CD9915}"/>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Tree>
    <p:extLst>
      <p:ext uri="{BB962C8B-B14F-4D97-AF65-F5344CB8AC3E}">
        <p14:creationId xmlns:p14="http://schemas.microsoft.com/office/powerpoint/2010/main" val="3538972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692E8B4D-927F-4A22-ADD7-B0474CFED32F}"/>
              </a:ext>
            </a:extLst>
          </p:cNvPr>
          <p:cNvSpPr>
            <a:spLocks noGrp="1"/>
          </p:cNvSpPr>
          <p:nvPr>
            <p:ph type="pic" sz="quarter" idx="10"/>
          </p:nvPr>
        </p:nvSpPr>
        <p:spPr>
          <a:xfrm>
            <a:off x="576263" y="1741487"/>
            <a:ext cx="11041200" cy="4536000"/>
          </a:xfrm>
        </p:spPr>
        <p:txBody>
          <a:bodyPr lIns="1080000" tIns="720000" rIns="108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30483262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11047313"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687720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act A">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C41BB174-B520-170D-070D-B25392FA3D9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81613733-3F07-78B2-C8E0-DB273ED7EEB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747875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act B">
    <p:bg>
      <p:bgPr>
        <a:solidFill>
          <a:schemeClr val="accent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5B1599DE-C84A-AC7D-CF76-92FD501A618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CD9E278C-C694-9F39-1F4E-C76A388FE4D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E6226617-AA3D-99CE-D8A2-FD15DCBCC7CE}"/>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262561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act 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sp>
        <p:nvSpPr>
          <p:cNvPr id="2" name="Footer Placeholder 4">
            <a:extLst>
              <a:ext uri="{FF2B5EF4-FFF2-40B4-BE49-F238E27FC236}">
                <a16:creationId xmlns:a16="http://schemas.microsoft.com/office/drawing/2014/main" id="{4370AC6A-6D9A-3EC1-EC51-32E9C7F3228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B531A006-299D-CABF-06C0-D370EABD587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2E64CB4B-6969-902A-70E3-04EF8BCA52B3}"/>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3915434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act 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3D770C02-4BC1-A831-8AA2-A0C452D60F27}"/>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29BD7142-9355-7AE4-3E98-61ABF055A83C}"/>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F44DFA94-7449-7441-FFBB-D4BCCA6CBB9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D0C7EDE9-6A4F-9E73-05A3-56E5C7FA9795}"/>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849023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act 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92E07DFD-D5FF-676F-E453-7161CAAE08DF}"/>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B314543D-1360-91A9-EBAD-A52452DDFB1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50D132C4-0EBB-D846-B052-2733018FDBD9}"/>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377D50B1-C82F-F884-55A6-E04C47ED88C4}"/>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9379243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act F">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pic>
        <p:nvPicPr>
          <p:cNvPr id="2" name="Picture 1">
            <a:extLst>
              <a:ext uri="{FF2B5EF4-FFF2-40B4-BE49-F238E27FC236}">
                <a16:creationId xmlns:a16="http://schemas.microsoft.com/office/drawing/2014/main" id="{93AD91CD-0C2B-BEFA-D850-681EDAD0FFAC}"/>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4" name="Footer Placeholder 4">
            <a:extLst>
              <a:ext uri="{FF2B5EF4-FFF2-40B4-BE49-F238E27FC236}">
                <a16:creationId xmlns:a16="http://schemas.microsoft.com/office/drawing/2014/main" id="{706A6830-1A2A-7364-00B4-06A6DB52A3B3}"/>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0269F154-09EF-AB09-6C40-CB3B4DCC6771}"/>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AFD85F04-6190-8CAF-4E98-50054B04BC3C}"/>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418231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10941086" cy="1047918"/>
          </a:xfrm>
        </p:spPr>
        <p:txBody>
          <a:bodyPr/>
          <a:lstStyle>
            <a:lvl1pPr>
              <a:lnSpc>
                <a:spcPct val="100000"/>
              </a:lnSpc>
              <a:defRPr sz="4400" cap="all" baseline="0">
                <a:solidFill>
                  <a:schemeClr val="tx2"/>
                </a:solidFill>
              </a:defRPr>
            </a:lvl1pPr>
          </a:lstStyle>
          <a:p>
            <a:r>
              <a:rPr lang="en-US" dirty="0"/>
              <a:t>Click to edit Master title style</a:t>
            </a:r>
            <a:endParaRPr lang="en-GB" dirty="0"/>
          </a:p>
        </p:txBody>
      </p:sp>
    </p:spTree>
    <p:extLst>
      <p:ext uri="{BB962C8B-B14F-4D97-AF65-F5344CB8AC3E}">
        <p14:creationId xmlns:p14="http://schemas.microsoft.com/office/powerpoint/2010/main" val="5840422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74E0D493-7CDD-81FB-5C3C-C0ADE1D86344}"/>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C3631BE1-AA29-3854-A738-EA6FD57CC09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756071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Introduction B">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AE6A1547-637C-33A3-56F8-80A9552BA3CF}"/>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Tree>
    <p:extLst>
      <p:ext uri="{BB962C8B-B14F-4D97-AF65-F5344CB8AC3E}">
        <p14:creationId xmlns:p14="http://schemas.microsoft.com/office/powerpoint/2010/main" val="13427182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CE162F4E-FD81-C878-5C0F-0D7556602BB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1BB48497-4B61-2B0C-8958-B565C3D23317}"/>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817983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C">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8" name="Footer Placeholder 4">
            <a:extLst>
              <a:ext uri="{FF2B5EF4-FFF2-40B4-BE49-F238E27FC236}">
                <a16:creationId xmlns:a16="http://schemas.microsoft.com/office/drawing/2014/main" id="{BB1B1310-50E5-D5D1-EFB4-8DC391443DC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10" name="Text Placeholder 2">
            <a:extLst>
              <a:ext uri="{FF2B5EF4-FFF2-40B4-BE49-F238E27FC236}">
                <a16:creationId xmlns:a16="http://schemas.microsoft.com/office/drawing/2014/main" id="{4B690FD4-C934-811C-71A0-09B544BFA63C}"/>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6744021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6704568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Slide 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tx2"/>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D5821313-D819-4712-C30F-72F4C064B4B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8ABE88D6-05B7-4F47-6631-7421A21AF695}"/>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6765933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Slide F">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5" name="Footer Placeholder 4">
            <a:extLst>
              <a:ext uri="{FF2B5EF4-FFF2-40B4-BE49-F238E27FC236}">
                <a16:creationId xmlns:a16="http://schemas.microsoft.com/office/drawing/2014/main" id="{118E3D20-3D6E-6C49-203A-091EFEB7009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628F7603-7F2E-EE2B-1B58-17F2C97FA85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1592825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Introduction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E769984-BF69-B57F-6C68-8CE234CD9915}"/>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Tree>
    <p:extLst>
      <p:ext uri="{BB962C8B-B14F-4D97-AF65-F5344CB8AC3E}">
        <p14:creationId xmlns:p14="http://schemas.microsoft.com/office/powerpoint/2010/main" val="13415950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Divid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40525501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Divid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37233937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Divid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33540077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hasCustomPrompt="1"/>
          </p:nvPr>
        </p:nvSpPr>
        <p:spPr/>
        <p:txBody>
          <a:bodyPr/>
          <a:lstStyle>
            <a:lvl1pPr>
              <a:defRPr sz="4400" cap="all" baseline="0">
                <a:solidFill>
                  <a:srgbClr val="0A303F"/>
                </a:solidFill>
              </a:defRPr>
            </a:lvl1pPr>
          </a:lstStyle>
          <a:p>
            <a:r>
              <a:rPr lang="en-US" dirty="0"/>
              <a:t>CLICK TO EDIT</a:t>
            </a:r>
            <a:endParaRPr lang="en-GB" dirty="0"/>
          </a:p>
        </p:txBody>
      </p:sp>
      <p:sp>
        <p:nvSpPr>
          <p:cNvPr id="5" name="Picture Placeholder 4">
            <a:extLst>
              <a:ext uri="{FF2B5EF4-FFF2-40B4-BE49-F238E27FC236}">
                <a16:creationId xmlns:a16="http://schemas.microsoft.com/office/drawing/2014/main" id="{692E8B4D-927F-4A22-ADD7-B0474CFED32F}"/>
              </a:ext>
            </a:extLst>
          </p:cNvPr>
          <p:cNvSpPr>
            <a:spLocks noGrp="1"/>
          </p:cNvSpPr>
          <p:nvPr>
            <p:ph type="pic" sz="quarter" idx="10"/>
          </p:nvPr>
        </p:nvSpPr>
        <p:spPr>
          <a:xfrm>
            <a:off x="576263" y="1741487"/>
            <a:ext cx="11041200" cy="4536000"/>
          </a:xfrm>
        </p:spPr>
        <p:txBody>
          <a:bodyPr lIns="1080000" tIns="720000" rIns="108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4028829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Introduction C">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697E70B-6FA2-75B3-131E-F3E208D6830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Tree>
    <p:extLst>
      <p:ext uri="{BB962C8B-B14F-4D97-AF65-F5344CB8AC3E}">
        <p14:creationId xmlns:p14="http://schemas.microsoft.com/office/powerpoint/2010/main" val="1671290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hasCustomPrompt="1"/>
          </p:nvPr>
        </p:nvSpPr>
        <p:spPr/>
        <p:txBody>
          <a:bodyPr/>
          <a:lstStyle>
            <a:lvl1pPr>
              <a:defRPr sz="4400" cap="all" baseline="0">
                <a:solidFill>
                  <a:srgbClr val="0A303F"/>
                </a:solidFill>
              </a:defRPr>
            </a:lvl1pPr>
          </a:lstStyle>
          <a:p>
            <a:r>
              <a:rPr lang="en-US" dirty="0"/>
              <a:t>CLICK TO EDIT</a:t>
            </a:r>
            <a:endParaRPr lang="en-GB" dirty="0"/>
          </a:p>
        </p:txBody>
      </p:sp>
    </p:spTree>
    <p:extLst>
      <p:ext uri="{BB962C8B-B14F-4D97-AF65-F5344CB8AC3E}">
        <p14:creationId xmlns:p14="http://schemas.microsoft.com/office/powerpoint/2010/main" val="16166887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ntact A">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C41BB174-B520-170D-070D-B25392FA3D9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4" name="Text Placeholder 2">
            <a:extLst>
              <a:ext uri="{FF2B5EF4-FFF2-40B4-BE49-F238E27FC236}">
                <a16:creationId xmlns:a16="http://schemas.microsoft.com/office/drawing/2014/main" id="{81613733-3F07-78B2-C8E0-DB273ED7EEB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0989692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ontact B">
    <p:bg>
      <p:bgPr>
        <a:solidFill>
          <a:schemeClr val="accent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5B1599DE-C84A-AC7D-CF76-92FD501A618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4" name="Text Placeholder 2">
            <a:extLst>
              <a:ext uri="{FF2B5EF4-FFF2-40B4-BE49-F238E27FC236}">
                <a16:creationId xmlns:a16="http://schemas.microsoft.com/office/drawing/2014/main" id="{CD9E278C-C694-9F39-1F4E-C76A388FE4D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Subtitle 2">
            <a:extLst>
              <a:ext uri="{FF2B5EF4-FFF2-40B4-BE49-F238E27FC236}">
                <a16:creationId xmlns:a16="http://schemas.microsoft.com/office/drawing/2014/main" id="{E6226617-AA3D-99CE-D8A2-FD15DCBCC7CE}"/>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8858778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ntact 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sp>
        <p:nvSpPr>
          <p:cNvPr id="2" name="Footer Placeholder 4">
            <a:extLst>
              <a:ext uri="{FF2B5EF4-FFF2-40B4-BE49-F238E27FC236}">
                <a16:creationId xmlns:a16="http://schemas.microsoft.com/office/drawing/2014/main" id="{4370AC6A-6D9A-3EC1-EC51-32E9C7F3228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4" name="Text Placeholder 2">
            <a:extLst>
              <a:ext uri="{FF2B5EF4-FFF2-40B4-BE49-F238E27FC236}">
                <a16:creationId xmlns:a16="http://schemas.microsoft.com/office/drawing/2014/main" id="{B531A006-299D-CABF-06C0-D370EABD587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2E64CB4B-6969-902A-70E3-04EF8BCA52B3}"/>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41661922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ntact 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3D770C02-4BC1-A831-8AA2-A0C452D60F27}"/>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29BD7142-9355-7AE4-3E98-61ABF055A83C}"/>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F44DFA94-7449-7441-FFBB-D4BCCA6CBB9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D0C7EDE9-6A4F-9E73-05A3-56E5C7FA9795}"/>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8787136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ntact 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92E07DFD-D5FF-676F-E453-7161CAAE08DF}"/>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B314543D-1360-91A9-EBAD-A52452DDFB1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50D132C4-0EBB-D846-B052-2733018FDBD9}"/>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377D50B1-C82F-F884-55A6-E04C47ED88C4}"/>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7534703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ntact F">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pic>
        <p:nvPicPr>
          <p:cNvPr id="2" name="Picture 1">
            <a:extLst>
              <a:ext uri="{FF2B5EF4-FFF2-40B4-BE49-F238E27FC236}">
                <a16:creationId xmlns:a16="http://schemas.microsoft.com/office/drawing/2014/main" id="{93AD91CD-0C2B-BEFA-D850-681EDAD0FFAC}"/>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4" name="Footer Placeholder 4">
            <a:extLst>
              <a:ext uri="{FF2B5EF4-FFF2-40B4-BE49-F238E27FC236}">
                <a16:creationId xmlns:a16="http://schemas.microsoft.com/office/drawing/2014/main" id="{706A6830-1A2A-7364-00B4-06A6DB52A3B3}"/>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0269F154-09EF-AB09-6C40-CB3B4DCC6771}"/>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AFD85F04-6190-8CAF-4E98-50054B04BC3C}"/>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9007683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Slid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74E0D493-7CDD-81FB-5C3C-C0ADE1D86344}"/>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8" name="Text Placeholder 2">
            <a:extLst>
              <a:ext uri="{FF2B5EF4-FFF2-40B4-BE49-F238E27FC236}">
                <a16:creationId xmlns:a16="http://schemas.microsoft.com/office/drawing/2014/main" id="{C3631BE1-AA29-3854-A738-EA6FD57CC09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9022942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CE162F4E-FD81-C878-5C0F-0D7556602BB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8" name="Text Placeholder 2">
            <a:extLst>
              <a:ext uri="{FF2B5EF4-FFF2-40B4-BE49-F238E27FC236}">
                <a16:creationId xmlns:a16="http://schemas.microsoft.com/office/drawing/2014/main" id="{1BB48497-4B61-2B0C-8958-B565C3D23317}"/>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664119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Slide C">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8" name="Footer Placeholder 4">
            <a:extLst>
              <a:ext uri="{FF2B5EF4-FFF2-40B4-BE49-F238E27FC236}">
                <a16:creationId xmlns:a16="http://schemas.microsoft.com/office/drawing/2014/main" id="{BB1B1310-50E5-D5D1-EFB4-8DC391443DC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10" name="Text Placeholder 2">
            <a:extLst>
              <a:ext uri="{FF2B5EF4-FFF2-40B4-BE49-F238E27FC236}">
                <a16:creationId xmlns:a16="http://schemas.microsoft.com/office/drawing/2014/main" id="{4B690FD4-C934-811C-71A0-09B544BFA63C}"/>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6054886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50" Type="http://schemas.openxmlformats.org/officeDocument/2006/relationships/slideLayout" Target="../slideLayouts/slideLayout98.xml"/><Relationship Id="rId55" Type="http://schemas.openxmlformats.org/officeDocument/2006/relationships/slideLayout" Target="../slideLayouts/slideLayout103.xml"/><Relationship Id="rId63" Type="http://schemas.openxmlformats.org/officeDocument/2006/relationships/slideLayout" Target="../slideLayouts/slideLayout11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9" Type="http://schemas.openxmlformats.org/officeDocument/2006/relationships/slideLayout" Target="../slideLayouts/slideLayout77.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3" Type="http://schemas.openxmlformats.org/officeDocument/2006/relationships/slideLayout" Target="../slideLayouts/slideLayout101.xml"/><Relationship Id="rId58" Type="http://schemas.openxmlformats.org/officeDocument/2006/relationships/slideLayout" Target="../slideLayouts/slideLayout106.xml"/><Relationship Id="rId5" Type="http://schemas.openxmlformats.org/officeDocument/2006/relationships/slideLayout" Target="../slideLayouts/slideLayout53.xml"/><Relationship Id="rId61" Type="http://schemas.openxmlformats.org/officeDocument/2006/relationships/slideLayout" Target="../slideLayouts/slideLayout109.xml"/><Relationship Id="rId19" Type="http://schemas.openxmlformats.org/officeDocument/2006/relationships/slideLayout" Target="../slideLayouts/slideLayout6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56" Type="http://schemas.openxmlformats.org/officeDocument/2006/relationships/slideLayout" Target="../slideLayouts/slideLayout104.xml"/><Relationship Id="rId64" Type="http://schemas.openxmlformats.org/officeDocument/2006/relationships/theme" Target="../theme/theme2.xml"/><Relationship Id="rId8" Type="http://schemas.openxmlformats.org/officeDocument/2006/relationships/slideLayout" Target="../slideLayouts/slideLayout56.xml"/><Relationship Id="rId51" Type="http://schemas.openxmlformats.org/officeDocument/2006/relationships/slideLayout" Target="../slideLayouts/slideLayout99.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59" Type="http://schemas.openxmlformats.org/officeDocument/2006/relationships/slideLayout" Target="../slideLayouts/slideLayout107.xml"/><Relationship Id="rId20" Type="http://schemas.openxmlformats.org/officeDocument/2006/relationships/slideLayout" Target="../slideLayouts/slideLayout68.xml"/><Relationship Id="rId41" Type="http://schemas.openxmlformats.org/officeDocument/2006/relationships/slideLayout" Target="../slideLayouts/slideLayout89.xml"/><Relationship Id="rId54" Type="http://schemas.openxmlformats.org/officeDocument/2006/relationships/slideLayout" Target="../slideLayouts/slideLayout102.xml"/><Relationship Id="rId62" Type="http://schemas.openxmlformats.org/officeDocument/2006/relationships/slideLayout" Target="../slideLayouts/slideLayout11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slideLayout" Target="../slideLayouts/slideLayout97.xml"/><Relationship Id="rId57" Type="http://schemas.openxmlformats.org/officeDocument/2006/relationships/slideLayout" Target="../slideLayouts/slideLayout105.xml"/><Relationship Id="rId10" Type="http://schemas.openxmlformats.org/officeDocument/2006/relationships/slideLayout" Target="../slideLayouts/slideLayout58.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52" Type="http://schemas.openxmlformats.org/officeDocument/2006/relationships/slideLayout" Target="../slideLayouts/slideLayout100.xml"/><Relationship Id="rId60" Type="http://schemas.openxmlformats.org/officeDocument/2006/relationships/slideLayout" Target="../slideLayouts/slideLayout10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56E57A-85BE-52A1-1798-5C41E9C92A35}"/>
              </a:ext>
            </a:extLst>
          </p:cNvPr>
          <p:cNvSpPr>
            <a:spLocks noGrp="1"/>
          </p:cNvSpPr>
          <p:nvPr>
            <p:ph type="title"/>
          </p:nvPr>
        </p:nvSpPr>
        <p:spPr>
          <a:xfrm>
            <a:off x="576000" y="546214"/>
            <a:ext cx="9166811" cy="1047918"/>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B96B2F-608F-38F4-C607-CD2CA3307C23}"/>
              </a:ext>
            </a:extLst>
          </p:cNvPr>
          <p:cNvSpPr>
            <a:spLocks noGrp="1"/>
          </p:cNvSpPr>
          <p:nvPr>
            <p:ph type="body" idx="1"/>
          </p:nvPr>
        </p:nvSpPr>
        <p:spPr>
          <a:xfrm>
            <a:off x="576000" y="2573999"/>
            <a:ext cx="9166811" cy="36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4FCC602E-CF8A-4103-422D-842777743359}"/>
              </a:ext>
            </a:extLst>
          </p:cNvPr>
          <p:cNvSpPr>
            <a:spLocks noGrp="1"/>
          </p:cNvSpPr>
          <p:nvPr>
            <p:ph type="dt" sz="half" idx="2"/>
          </p:nvPr>
        </p:nvSpPr>
        <p:spPr>
          <a:xfrm>
            <a:off x="576000" y="6352360"/>
            <a:ext cx="2743200" cy="365125"/>
          </a:xfrm>
          <a:prstGeom prst="rect">
            <a:avLst/>
          </a:prstGeom>
        </p:spPr>
        <p:txBody>
          <a:bodyPr vert="horz" lIns="0" tIns="0" rIns="0" bIns="0" rtlCol="0" anchor="ctr">
            <a:noAutofit/>
          </a:bodyPr>
          <a:lstStyle>
            <a:lvl1pPr algn="l">
              <a:defRPr sz="1200">
                <a:solidFill>
                  <a:schemeClr val="tx2"/>
                </a:solidFill>
              </a:defRPr>
            </a:lvl1pPr>
          </a:lstStyle>
          <a:p>
            <a:r>
              <a:rPr lang="en-GB" dirty="0"/>
              <a:t>14 September 2022</a:t>
            </a:r>
          </a:p>
        </p:txBody>
      </p:sp>
      <p:sp>
        <p:nvSpPr>
          <p:cNvPr id="5" name="Footer Placeholder 4">
            <a:extLst>
              <a:ext uri="{FF2B5EF4-FFF2-40B4-BE49-F238E27FC236}">
                <a16:creationId xmlns:a16="http://schemas.microsoft.com/office/drawing/2014/main" id="{FE2D44C3-622B-DE1A-3D0E-1D67AC68C166}"/>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tx2"/>
                </a:solidFill>
              </a:defRPr>
            </a:lvl1pPr>
          </a:lstStyle>
          <a:p>
            <a:r>
              <a:rPr lang="en-GB" dirty="0"/>
              <a:t>Because design and innovation matter</a:t>
            </a:r>
          </a:p>
        </p:txBody>
      </p:sp>
      <p:sp>
        <p:nvSpPr>
          <p:cNvPr id="6" name="Slide Number Placeholder 5">
            <a:extLst>
              <a:ext uri="{FF2B5EF4-FFF2-40B4-BE49-F238E27FC236}">
                <a16:creationId xmlns:a16="http://schemas.microsoft.com/office/drawing/2014/main" id="{73B9C41D-DBB6-84B9-829A-87C62833D490}"/>
              </a:ext>
            </a:extLst>
          </p:cNvPr>
          <p:cNvSpPr>
            <a:spLocks noGrp="1"/>
          </p:cNvSpPr>
          <p:nvPr>
            <p:ph type="sldNum" sz="quarter" idx="4"/>
          </p:nvPr>
        </p:nvSpPr>
        <p:spPr>
          <a:xfrm>
            <a:off x="8872800" y="6352360"/>
            <a:ext cx="2743200" cy="365125"/>
          </a:xfrm>
          <a:prstGeom prst="rect">
            <a:avLst/>
          </a:prstGeom>
        </p:spPr>
        <p:txBody>
          <a:bodyPr vert="horz" lIns="0" tIns="0" rIns="0" bIns="0" rtlCol="0" anchor="ctr">
            <a:noAutofit/>
          </a:bodyPr>
          <a:lstStyle>
            <a:lvl1pPr algn="r">
              <a:defRPr sz="1200">
                <a:solidFill>
                  <a:schemeClr val="tx2"/>
                </a:solidFill>
              </a:defRPr>
            </a:lvl1pPr>
          </a:lstStyle>
          <a:p>
            <a:fld id="{06460529-6BCB-7B47-87B2-64F917FF7A32}" type="slidenum">
              <a:rPr lang="en-GB" smtClean="0"/>
              <a:pPr/>
              <a:t>‹#›</a:t>
            </a:fld>
            <a:endParaRPr lang="en-GB" dirty="0"/>
          </a:p>
        </p:txBody>
      </p:sp>
    </p:spTree>
    <p:extLst>
      <p:ext uri="{BB962C8B-B14F-4D97-AF65-F5344CB8AC3E}">
        <p14:creationId xmlns:p14="http://schemas.microsoft.com/office/powerpoint/2010/main" val="1663302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1" r:id="rId30"/>
    <p:sldLayoutId id="2147483712" r:id="rId31"/>
    <p:sldLayoutId id="2147483713" r:id="rId32"/>
    <p:sldLayoutId id="2147483714" r:id="rId33"/>
    <p:sldLayoutId id="2147483715" r:id="rId34"/>
    <p:sldLayoutId id="2147483716" r:id="rId35"/>
    <p:sldLayoutId id="2147483717" r:id="rId36"/>
    <p:sldLayoutId id="2147483727"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737" r:id="rId46"/>
    <p:sldLayoutId id="2147483738" r:id="rId47"/>
    <p:sldLayoutId id="2147483739" r:id="rId48"/>
  </p:sldLayoutIdLst>
  <p:hf sldNum="0" hdr="0"/>
  <p:txStyles>
    <p:titleStyle>
      <a:lvl1pPr algn="l" defTabSz="914400" rtl="0" eaLnBrk="1" latinLnBrk="0" hangingPunct="1">
        <a:lnSpc>
          <a:spcPts val="3450"/>
        </a:lnSpc>
        <a:spcBef>
          <a:spcPct val="0"/>
        </a:spcBef>
        <a:buNone/>
        <a:defRPr sz="345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56E57A-85BE-52A1-1798-5C41E9C92A35}"/>
              </a:ext>
            </a:extLst>
          </p:cNvPr>
          <p:cNvSpPr>
            <a:spLocks noGrp="1"/>
          </p:cNvSpPr>
          <p:nvPr>
            <p:ph type="title"/>
          </p:nvPr>
        </p:nvSpPr>
        <p:spPr>
          <a:xfrm>
            <a:off x="576000" y="546214"/>
            <a:ext cx="9166811" cy="1047918"/>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B96B2F-608F-38F4-C607-CD2CA3307C23}"/>
              </a:ext>
            </a:extLst>
          </p:cNvPr>
          <p:cNvSpPr>
            <a:spLocks noGrp="1"/>
          </p:cNvSpPr>
          <p:nvPr>
            <p:ph type="body" idx="1"/>
          </p:nvPr>
        </p:nvSpPr>
        <p:spPr>
          <a:xfrm>
            <a:off x="576000" y="2573999"/>
            <a:ext cx="9166811" cy="36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4FCC602E-CF8A-4103-422D-842777743359}"/>
              </a:ext>
            </a:extLst>
          </p:cNvPr>
          <p:cNvSpPr>
            <a:spLocks noGrp="1"/>
          </p:cNvSpPr>
          <p:nvPr>
            <p:ph type="dt" sz="half" idx="2"/>
          </p:nvPr>
        </p:nvSpPr>
        <p:spPr>
          <a:xfrm>
            <a:off x="576000" y="6352360"/>
            <a:ext cx="2743200" cy="365125"/>
          </a:xfrm>
          <a:prstGeom prst="rect">
            <a:avLst/>
          </a:prstGeom>
        </p:spPr>
        <p:txBody>
          <a:bodyPr vert="horz" lIns="0" tIns="0" rIns="0" bIns="0" rtlCol="0" anchor="ctr">
            <a:noAutofit/>
          </a:bodyPr>
          <a:lstStyle>
            <a:lvl1pPr algn="l">
              <a:defRPr sz="1200">
                <a:solidFill>
                  <a:schemeClr val="tx2"/>
                </a:solidFill>
              </a:defRPr>
            </a:lvl1pPr>
          </a:lstStyle>
          <a:p>
            <a:endParaRPr lang="en-GB" dirty="0"/>
          </a:p>
        </p:txBody>
      </p:sp>
      <p:sp>
        <p:nvSpPr>
          <p:cNvPr id="5" name="Footer Placeholder 4">
            <a:extLst>
              <a:ext uri="{FF2B5EF4-FFF2-40B4-BE49-F238E27FC236}">
                <a16:creationId xmlns:a16="http://schemas.microsoft.com/office/drawing/2014/main" id="{FE2D44C3-622B-DE1A-3D0E-1D67AC68C166}"/>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tx2"/>
                </a:solidFill>
              </a:defRPr>
            </a:lvl1pPr>
          </a:lstStyle>
          <a:p>
            <a:r>
              <a:rPr lang="en-US" dirty="0"/>
              <a:t>Because design and innovation matter</a:t>
            </a:r>
            <a:endParaRPr lang="en-GB" dirty="0"/>
          </a:p>
        </p:txBody>
      </p:sp>
      <p:sp>
        <p:nvSpPr>
          <p:cNvPr id="6" name="Slide Number Placeholder 5">
            <a:extLst>
              <a:ext uri="{FF2B5EF4-FFF2-40B4-BE49-F238E27FC236}">
                <a16:creationId xmlns:a16="http://schemas.microsoft.com/office/drawing/2014/main" id="{73B9C41D-DBB6-84B9-829A-87C62833D490}"/>
              </a:ext>
            </a:extLst>
          </p:cNvPr>
          <p:cNvSpPr>
            <a:spLocks noGrp="1"/>
          </p:cNvSpPr>
          <p:nvPr>
            <p:ph type="sldNum" sz="quarter" idx="4"/>
          </p:nvPr>
        </p:nvSpPr>
        <p:spPr>
          <a:xfrm>
            <a:off x="8872800" y="6352360"/>
            <a:ext cx="2743200" cy="365125"/>
          </a:xfrm>
          <a:prstGeom prst="rect">
            <a:avLst/>
          </a:prstGeom>
        </p:spPr>
        <p:txBody>
          <a:bodyPr vert="horz" lIns="0" tIns="0" rIns="0" bIns="0" rtlCol="0" anchor="ctr">
            <a:noAutofit/>
          </a:bodyPr>
          <a:lstStyle>
            <a:lvl1pPr algn="r">
              <a:defRPr sz="1200">
                <a:solidFill>
                  <a:schemeClr val="tx2"/>
                </a:solidFill>
              </a:defRPr>
            </a:lvl1pPr>
          </a:lstStyle>
          <a:p>
            <a:fld id="{06460529-6BCB-7B47-87B2-64F917FF7A32}" type="slidenum">
              <a:rPr lang="en-GB" smtClean="0"/>
              <a:pPr/>
              <a:t>‹#›</a:t>
            </a:fld>
            <a:endParaRPr lang="en-GB" dirty="0"/>
          </a:p>
        </p:txBody>
      </p:sp>
    </p:spTree>
    <p:extLst>
      <p:ext uri="{BB962C8B-B14F-4D97-AF65-F5344CB8AC3E}">
        <p14:creationId xmlns:p14="http://schemas.microsoft.com/office/powerpoint/2010/main" val="395502856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 id="2147483779" r:id="rId39"/>
    <p:sldLayoutId id="2147483780" r:id="rId40"/>
    <p:sldLayoutId id="2147483781" r:id="rId41"/>
    <p:sldLayoutId id="2147483782" r:id="rId42"/>
    <p:sldLayoutId id="2147483783" r:id="rId43"/>
    <p:sldLayoutId id="2147483784" r:id="rId44"/>
    <p:sldLayoutId id="2147483785" r:id="rId45"/>
    <p:sldLayoutId id="2147483786" r:id="rId46"/>
    <p:sldLayoutId id="2147483787" r:id="rId47"/>
    <p:sldLayoutId id="2147483788" r:id="rId48"/>
    <p:sldLayoutId id="2147483789" r:id="rId49"/>
    <p:sldLayoutId id="2147483790" r:id="rId50"/>
    <p:sldLayoutId id="2147483791" r:id="rId51"/>
    <p:sldLayoutId id="2147483792" r:id="rId52"/>
    <p:sldLayoutId id="2147483793" r:id="rId53"/>
    <p:sldLayoutId id="2147483794" r:id="rId54"/>
    <p:sldLayoutId id="2147483795" r:id="rId55"/>
    <p:sldLayoutId id="2147483796" r:id="rId56"/>
    <p:sldLayoutId id="2147483797" r:id="rId57"/>
    <p:sldLayoutId id="2147483798" r:id="rId58"/>
    <p:sldLayoutId id="2147483799" r:id="rId59"/>
    <p:sldLayoutId id="2147483800" r:id="rId60"/>
    <p:sldLayoutId id="2147483801" r:id="rId61"/>
    <p:sldLayoutId id="2147483802" r:id="rId62"/>
    <p:sldLayoutId id="2147483803" r:id="rId63"/>
  </p:sldLayoutIdLst>
  <p:hf sldNum="0" hdr="0" dt="0"/>
  <p:txStyles>
    <p:titleStyle>
      <a:lvl1pPr algn="l" defTabSz="914400" rtl="0" eaLnBrk="1" latinLnBrk="0" hangingPunct="1">
        <a:lnSpc>
          <a:spcPts val="3450"/>
        </a:lnSpc>
        <a:spcBef>
          <a:spcPct val="0"/>
        </a:spcBef>
        <a:buNone/>
        <a:defRPr sz="345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9.png"/><Relationship Id="rId7"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4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tinkercad.com/things/kutEjO9dWaP" TargetMode="External"/><Relationship Id="rId1" Type="http://schemas.openxmlformats.org/officeDocument/2006/relationships/slideLayout" Target="../slideLayouts/slideLayout23.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5.png"/><Relationship Id="rId7" Type="http://schemas.openxmlformats.org/officeDocument/2006/relationships/image" Target="../media/image21.svg"/><Relationship Id="rId2" Type="http://schemas.openxmlformats.org/officeDocument/2006/relationships/image" Target="../media/image44.png"/><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46.png"/><Relationship Id="rId9" Type="http://schemas.openxmlformats.org/officeDocument/2006/relationships/image" Target="../media/image23.sv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7.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50.png"/><Relationship Id="rId11" Type="http://schemas.openxmlformats.org/officeDocument/2006/relationships/image" Target="../media/image23.svg"/><Relationship Id="rId5" Type="http://schemas.openxmlformats.org/officeDocument/2006/relationships/image" Target="../media/image49.png"/><Relationship Id="rId10" Type="http://schemas.openxmlformats.org/officeDocument/2006/relationships/image" Target="../media/image22.png"/><Relationship Id="rId4" Type="http://schemas.openxmlformats.org/officeDocument/2006/relationships/image" Target="../media/image48.png"/><Relationship Id="rId9" Type="http://schemas.openxmlformats.org/officeDocument/2006/relationships/image" Target="../media/image21.svg"/></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51.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1.sv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19.sv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jpeg"/><Relationship Id="rId7" Type="http://schemas.openxmlformats.org/officeDocument/2006/relationships/image" Target="../media/image21.svg"/><Relationship Id="rId2" Type="http://schemas.openxmlformats.org/officeDocument/2006/relationships/image" Target="../media/image24.jpeg"/><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26.gif"/><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29.jpeg"/><Relationship Id="rId10" Type="http://schemas.openxmlformats.org/officeDocument/2006/relationships/image" Target="../media/image23.svg"/><Relationship Id="rId4" Type="http://schemas.openxmlformats.org/officeDocument/2006/relationships/image" Target="../media/image28.jpe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31.png"/><Relationship Id="rId7"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svg"/><Relationship Id="rId2"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4.jpeg"/><Relationship Id="rId7" Type="http://schemas.openxmlformats.org/officeDocument/2006/relationships/image" Target="../media/image21.svg"/><Relationship Id="rId2" Type="http://schemas.openxmlformats.org/officeDocument/2006/relationships/image" Target="../media/image33.jpeg"/><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35.png"/><Relationship Id="rId9"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38.png"/><Relationship Id="rId10" Type="http://schemas.openxmlformats.org/officeDocument/2006/relationships/image" Target="../media/image23.svg"/><Relationship Id="rId4" Type="http://schemas.openxmlformats.org/officeDocument/2006/relationships/image" Target="../media/image3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CFFCEC-B7C9-C7B3-138E-2C37F4F4E126}"/>
              </a:ext>
            </a:extLst>
          </p:cNvPr>
          <p:cNvSpPr>
            <a:spLocks noGrp="1"/>
          </p:cNvSpPr>
          <p:nvPr>
            <p:ph type="ctrTitle"/>
          </p:nvPr>
        </p:nvSpPr>
        <p:spPr>
          <a:xfrm>
            <a:off x="575998" y="1810327"/>
            <a:ext cx="6943597" cy="3574473"/>
          </a:xfrm>
        </p:spPr>
        <p:txBody>
          <a:bodyPr anchor="ctr" anchorCtr="0"/>
          <a:lstStyle/>
          <a:p>
            <a:pPr>
              <a:lnSpc>
                <a:spcPct val="150000"/>
              </a:lnSpc>
            </a:pPr>
            <a:r>
              <a:rPr lang="en-GB" sz="3600" dirty="0">
                <a:solidFill>
                  <a:schemeClr val="tx1"/>
                </a:solidFill>
                <a:latin typeface="+mj-lt"/>
              </a:rPr>
              <a:t>Lamb industries</a:t>
            </a:r>
            <a:br>
              <a:rPr lang="en-GB" sz="3600" dirty="0">
                <a:solidFill>
                  <a:schemeClr val="tx1"/>
                </a:solidFill>
                <a:latin typeface="+mj-lt"/>
              </a:rPr>
            </a:br>
            <a:r>
              <a:rPr lang="en-GB" sz="3600" dirty="0">
                <a:solidFill>
                  <a:schemeClr val="tx1"/>
                </a:solidFill>
                <a:latin typeface="+mj-lt"/>
              </a:rPr>
              <a:t>Supporting unit</a:t>
            </a:r>
            <a:br>
              <a:rPr lang="en-GB" sz="3600" dirty="0">
                <a:solidFill>
                  <a:schemeClr val="tx1"/>
                </a:solidFill>
                <a:latin typeface="+mj-lt"/>
              </a:rPr>
            </a:br>
            <a:r>
              <a:rPr lang="en-GB" sz="3600" dirty="0">
                <a:solidFill>
                  <a:schemeClr val="tx1"/>
                </a:solidFill>
                <a:latin typeface="+mj-lt"/>
              </a:rPr>
              <a:t>focused task: </a:t>
            </a:r>
            <a:br>
              <a:rPr lang="en-GB" sz="3600" dirty="0">
                <a:latin typeface="+mj-lt"/>
              </a:rPr>
            </a:br>
            <a:r>
              <a:rPr lang="en-GB" sz="3600" dirty="0">
                <a:latin typeface="+mj-lt"/>
              </a:rPr>
              <a:t>braille products</a:t>
            </a:r>
            <a:endParaRPr lang="en-GB" sz="3600" dirty="0">
              <a:latin typeface="+mj-lt"/>
              <a:cs typeface="Arial" panose="020B0604020202020204" pitchFamily="34" charset="0"/>
            </a:endParaRPr>
          </a:p>
        </p:txBody>
      </p:sp>
      <p:pic>
        <p:nvPicPr>
          <p:cNvPr id="14" name="Graphic 13">
            <a:extLst>
              <a:ext uri="{FF2B5EF4-FFF2-40B4-BE49-F238E27FC236}">
                <a16:creationId xmlns:a16="http://schemas.microsoft.com/office/drawing/2014/main" id="{E756F4D9-1177-CA78-C88A-5DC058B1A3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998" y="381502"/>
            <a:ext cx="1891228" cy="922170"/>
          </a:xfrm>
          <a:prstGeom prst="rect">
            <a:avLst/>
          </a:prstGeom>
        </p:spPr>
      </p:pic>
      <p:pic>
        <p:nvPicPr>
          <p:cNvPr id="6" name="Picture 5" descr="Blue text on a black background">
            <a:extLst>
              <a:ext uri="{FF2B5EF4-FFF2-40B4-BE49-F238E27FC236}">
                <a16:creationId xmlns:a16="http://schemas.microsoft.com/office/drawing/2014/main" id="{804074B9-35FF-F78D-CF24-215CA59D69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9964" y="204245"/>
            <a:ext cx="3195337" cy="1276685"/>
          </a:xfrm>
          <a:prstGeom prst="rect">
            <a:avLst/>
          </a:prstGeom>
        </p:spPr>
      </p:pic>
      <p:pic>
        <p:nvPicPr>
          <p:cNvPr id="4" name="Picture 3">
            <a:extLst>
              <a:ext uri="{FF2B5EF4-FFF2-40B4-BE49-F238E27FC236}">
                <a16:creationId xmlns:a16="http://schemas.microsoft.com/office/drawing/2014/main" id="{1179032E-FFAD-BB7A-A8E0-55517441AC3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76000" y="5705594"/>
            <a:ext cx="1356167" cy="903476"/>
          </a:xfrm>
          <a:prstGeom prst="rect">
            <a:avLst/>
          </a:prstGeom>
        </p:spPr>
      </p:pic>
      <p:pic>
        <p:nvPicPr>
          <p:cNvPr id="3" name="Picture 2">
            <a:extLst>
              <a:ext uri="{FF2B5EF4-FFF2-40B4-BE49-F238E27FC236}">
                <a16:creationId xmlns:a16="http://schemas.microsoft.com/office/drawing/2014/main" id="{2398DFDB-11CD-DDB8-E153-ED5F7A31B5CE}"/>
              </a:ext>
            </a:extLst>
          </p:cNvPr>
          <p:cNvPicPr>
            <a:picLocks noChangeAspect="1"/>
          </p:cNvPicPr>
          <p:nvPr/>
        </p:nvPicPr>
        <p:blipFill>
          <a:blip r:embed="rId7">
            <a:extLst>
              <a:ext uri="{28A0092B-C50C-407E-A947-70E740481C1C}">
                <a14:useLocalDpi xmlns:a14="http://schemas.microsoft.com/office/drawing/2010/main" val="0"/>
              </a:ext>
            </a:extLst>
          </a:blip>
          <a:srcRect l="24612" r="24612"/>
          <a:stretch/>
        </p:blipFill>
        <p:spPr>
          <a:xfrm>
            <a:off x="8107680" y="0"/>
            <a:ext cx="4084320" cy="6858000"/>
          </a:xfrm>
          <a:prstGeom prst="rect">
            <a:avLst/>
          </a:prstGeom>
        </p:spPr>
      </p:pic>
      <p:sp>
        <p:nvSpPr>
          <p:cNvPr id="2" name="TextBox 1">
            <a:extLst>
              <a:ext uri="{FF2B5EF4-FFF2-40B4-BE49-F238E27FC236}">
                <a16:creationId xmlns:a16="http://schemas.microsoft.com/office/drawing/2014/main" id="{F84673C7-8698-B425-8584-0742E2344C8F}"/>
              </a:ext>
            </a:extLst>
          </p:cNvPr>
          <p:cNvSpPr txBox="1"/>
          <p:nvPr/>
        </p:nvSpPr>
        <p:spPr>
          <a:xfrm>
            <a:off x="4680504" y="6270516"/>
            <a:ext cx="3367144" cy="338554"/>
          </a:xfrm>
          <a:prstGeom prst="rect">
            <a:avLst/>
          </a:prstGeom>
          <a:noFill/>
        </p:spPr>
        <p:txBody>
          <a:bodyPr wrap="square" rtlCol="0">
            <a:spAutoFit/>
          </a:bodyPr>
          <a:lstStyle/>
          <a:p>
            <a:pPr marL="0" marR="0" lvl="0" indent="0" algn="ctr" defTabSz="430318"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panose="020B0604020202020204"/>
                <a:sym typeface="Helvetica Neue"/>
              </a:rPr>
              <a:t>#InspiredbyLambIndustries</a:t>
            </a:r>
          </a:p>
        </p:txBody>
      </p:sp>
    </p:spTree>
    <p:extLst>
      <p:ext uri="{BB962C8B-B14F-4D97-AF65-F5344CB8AC3E}">
        <p14:creationId xmlns:p14="http://schemas.microsoft.com/office/powerpoint/2010/main" val="3242062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Punching paper</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1" y="1278544"/>
            <a:ext cx="10821672" cy="4595128"/>
          </a:xfrm>
        </p:spPr>
        <p:txBody>
          <a:bodyPr>
            <a:normAutofit/>
          </a:bodyPr>
          <a:lstStyle/>
          <a:p>
            <a:pPr marL="0" indent="0" algn="l">
              <a:lnSpc>
                <a:spcPct val="150000"/>
              </a:lnSpc>
              <a:spcBef>
                <a:spcPts val="500"/>
              </a:spcBef>
              <a:spcAft>
                <a:spcPts val="500"/>
              </a:spcAft>
              <a:buNone/>
            </a:pPr>
            <a:r>
              <a:rPr lang="en-US" sz="2000" dirty="0">
                <a:solidFill>
                  <a:srgbClr val="0A303F"/>
                </a:solidFill>
                <a:latin typeface="+mj-lt"/>
              </a:rPr>
              <a:t>There are a range of tools available to buy that can be used to mark Braille onto paper or card by pushing a tool into a recess on a board.</a:t>
            </a:r>
          </a:p>
          <a:p>
            <a:pPr marL="0" indent="0" algn="l">
              <a:lnSpc>
                <a:spcPct val="150000"/>
              </a:lnSpc>
              <a:spcBef>
                <a:spcPts val="500"/>
              </a:spcBef>
              <a:spcAft>
                <a:spcPts val="500"/>
              </a:spcAft>
              <a:buNone/>
            </a:pPr>
            <a:r>
              <a:rPr lang="en-US" sz="2000" dirty="0">
                <a:solidFill>
                  <a:srgbClr val="0A303F"/>
                </a:solidFill>
                <a:latin typeface="+mj-lt"/>
              </a:rPr>
              <a:t>Students may wish to design their own system for making paper-based labels.</a:t>
            </a:r>
          </a:p>
        </p:txBody>
      </p:sp>
      <p:cxnSp>
        <p:nvCxnSpPr>
          <p:cNvPr id="5" name="Straight Arrow Connector 4">
            <a:extLst>
              <a:ext uri="{FF2B5EF4-FFF2-40B4-BE49-F238E27FC236}">
                <a16:creationId xmlns:a16="http://schemas.microsoft.com/office/drawing/2014/main" id="{4FCEA869-75FD-A9AC-E84C-E32BD2594AB1}"/>
              </a:ext>
            </a:extLst>
          </p:cNvPr>
          <p:cNvCxnSpPr>
            <a:cxnSpLocks/>
          </p:cNvCxnSpPr>
          <p:nvPr/>
        </p:nvCxnSpPr>
        <p:spPr>
          <a:xfrm>
            <a:off x="5692726" y="4333051"/>
            <a:ext cx="1158949" cy="0"/>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9CB3F77-1F97-0BF5-5B58-22E42D1EA672}"/>
              </a:ext>
            </a:extLst>
          </p:cNvPr>
          <p:cNvPicPr>
            <a:picLocks noChangeAspect="1"/>
          </p:cNvPicPr>
          <p:nvPr/>
        </p:nvPicPr>
        <p:blipFill>
          <a:blip r:embed="rId3"/>
          <a:stretch>
            <a:fillRect/>
          </a:stretch>
        </p:blipFill>
        <p:spPr>
          <a:xfrm>
            <a:off x="1707486" y="3007931"/>
            <a:ext cx="3286418" cy="2799899"/>
          </a:xfrm>
          <a:prstGeom prst="rect">
            <a:avLst/>
          </a:prstGeom>
        </p:spPr>
      </p:pic>
      <p:pic>
        <p:nvPicPr>
          <p:cNvPr id="14" name="Picture 13">
            <a:extLst>
              <a:ext uri="{FF2B5EF4-FFF2-40B4-BE49-F238E27FC236}">
                <a16:creationId xmlns:a16="http://schemas.microsoft.com/office/drawing/2014/main" id="{170476D4-412D-7735-58A9-11AB5F5BD9A8}"/>
              </a:ext>
            </a:extLst>
          </p:cNvPr>
          <p:cNvPicPr>
            <a:picLocks noChangeAspect="1"/>
          </p:cNvPicPr>
          <p:nvPr/>
        </p:nvPicPr>
        <p:blipFill>
          <a:blip r:embed="rId4"/>
          <a:stretch>
            <a:fillRect/>
          </a:stretch>
        </p:blipFill>
        <p:spPr>
          <a:xfrm>
            <a:off x="7223159" y="2929407"/>
            <a:ext cx="3163306" cy="2807288"/>
          </a:xfrm>
          <a:prstGeom prst="rect">
            <a:avLst/>
          </a:prstGeom>
        </p:spPr>
      </p:pic>
      <p:pic>
        <p:nvPicPr>
          <p:cNvPr id="2" name="Picture 1">
            <a:extLst>
              <a:ext uri="{FF2B5EF4-FFF2-40B4-BE49-F238E27FC236}">
                <a16:creationId xmlns:a16="http://schemas.microsoft.com/office/drawing/2014/main" id="{A5BCF06D-D059-6685-4526-C45891F26B1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7" name="Graphic 6">
            <a:extLst>
              <a:ext uri="{FF2B5EF4-FFF2-40B4-BE49-F238E27FC236}">
                <a16:creationId xmlns:a16="http://schemas.microsoft.com/office/drawing/2014/main" id="{0CC4D78E-D9D3-49B8-19AC-A55953CCDC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670" y="6135182"/>
            <a:ext cx="1512486" cy="370559"/>
          </a:xfrm>
          <a:prstGeom prst="rect">
            <a:avLst/>
          </a:prstGeom>
        </p:spPr>
      </p:pic>
      <p:pic>
        <p:nvPicPr>
          <p:cNvPr id="9" name="Graphic 8">
            <a:extLst>
              <a:ext uri="{FF2B5EF4-FFF2-40B4-BE49-F238E27FC236}">
                <a16:creationId xmlns:a16="http://schemas.microsoft.com/office/drawing/2014/main" id="{656B1C86-8B38-BD95-AFE0-6F37F655EB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163985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466C0-8685-B354-F776-5ACC957474A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9AB60D7-DF55-422F-7DFF-3A725EC1793C}"/>
              </a:ext>
            </a:extLst>
          </p:cNvPr>
          <p:cNvSpPr>
            <a:spLocks noGrp="1"/>
          </p:cNvSpPr>
          <p:nvPr>
            <p:ph type="title"/>
          </p:nvPr>
        </p:nvSpPr>
        <p:spPr/>
        <p:txBody>
          <a:bodyPr/>
          <a:lstStyle/>
          <a:p>
            <a:r>
              <a:rPr lang="en-GB" dirty="0">
                <a:latin typeface="+mj-lt"/>
              </a:rPr>
              <a:t>Punching paper</a:t>
            </a:r>
            <a:endParaRPr lang="en-GB" sz="4400" dirty="0">
              <a:latin typeface="+mj-lt"/>
            </a:endParaRPr>
          </a:p>
        </p:txBody>
      </p:sp>
      <p:sp>
        <p:nvSpPr>
          <p:cNvPr id="3" name="Content Placeholder 2">
            <a:extLst>
              <a:ext uri="{FF2B5EF4-FFF2-40B4-BE49-F238E27FC236}">
                <a16:creationId xmlns:a16="http://schemas.microsoft.com/office/drawing/2014/main" id="{F6A2C046-A5E1-93EB-2860-82DFE19E47AC}"/>
              </a:ext>
            </a:extLst>
          </p:cNvPr>
          <p:cNvSpPr>
            <a:spLocks noGrp="1"/>
          </p:cNvSpPr>
          <p:nvPr>
            <p:ph idx="4294967295"/>
          </p:nvPr>
        </p:nvSpPr>
        <p:spPr>
          <a:xfrm>
            <a:off x="576000" y="1278544"/>
            <a:ext cx="11039999" cy="4595128"/>
          </a:xfrm>
        </p:spPr>
        <p:txBody>
          <a:bodyPr>
            <a:normAutofit/>
          </a:bodyPr>
          <a:lstStyle/>
          <a:p>
            <a:pPr marL="0" indent="0" algn="l">
              <a:lnSpc>
                <a:spcPct val="150000"/>
              </a:lnSpc>
              <a:spcBef>
                <a:spcPts val="500"/>
              </a:spcBef>
              <a:spcAft>
                <a:spcPts val="500"/>
              </a:spcAft>
              <a:buNone/>
            </a:pPr>
            <a:r>
              <a:rPr lang="en-US" sz="2000" dirty="0">
                <a:solidFill>
                  <a:srgbClr val="0A303F"/>
                </a:solidFill>
                <a:latin typeface="+mj-lt"/>
              </a:rPr>
              <a:t>Alternatively, there are numerous Braille models shared on the internet that can be 3D printed. This is just one example but there are many others out there: </a:t>
            </a:r>
            <a:r>
              <a:rPr lang="en-US" sz="2000" dirty="0">
                <a:solidFill>
                  <a:srgbClr val="0A303F"/>
                </a:solidFill>
                <a:latin typeface="+mj-lt"/>
                <a:hlinkClick r:id="rId2"/>
              </a:rPr>
              <a:t>https://www.tinkercad.com/things/kutEjO9dWaP </a:t>
            </a:r>
            <a:endParaRPr lang="en-US" sz="2000" dirty="0">
              <a:solidFill>
                <a:srgbClr val="0A303F"/>
              </a:solidFill>
              <a:latin typeface="+mj-lt"/>
            </a:endParaRPr>
          </a:p>
        </p:txBody>
      </p:sp>
      <p:cxnSp>
        <p:nvCxnSpPr>
          <p:cNvPr id="5" name="Straight Arrow Connector 4">
            <a:extLst>
              <a:ext uri="{FF2B5EF4-FFF2-40B4-BE49-F238E27FC236}">
                <a16:creationId xmlns:a16="http://schemas.microsoft.com/office/drawing/2014/main" id="{60A0B08E-043C-B010-160B-D16DBBB8FC89}"/>
              </a:ext>
            </a:extLst>
          </p:cNvPr>
          <p:cNvCxnSpPr>
            <a:cxnSpLocks/>
          </p:cNvCxnSpPr>
          <p:nvPr/>
        </p:nvCxnSpPr>
        <p:spPr>
          <a:xfrm>
            <a:off x="6095999" y="4933950"/>
            <a:ext cx="1158949" cy="0"/>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A338B99-9D8F-9517-0996-A60F74B0C3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6000" y="5705594"/>
            <a:ext cx="1356167" cy="903476"/>
          </a:xfrm>
          <a:prstGeom prst="rect">
            <a:avLst/>
          </a:prstGeom>
        </p:spPr>
      </p:pic>
      <p:pic>
        <p:nvPicPr>
          <p:cNvPr id="7" name="Picture 6">
            <a:extLst>
              <a:ext uri="{FF2B5EF4-FFF2-40B4-BE49-F238E27FC236}">
                <a16:creationId xmlns:a16="http://schemas.microsoft.com/office/drawing/2014/main" id="{664B7DFE-6825-8269-E99E-702765635FF6}"/>
              </a:ext>
            </a:extLst>
          </p:cNvPr>
          <p:cNvPicPr>
            <a:picLocks noChangeAspect="1"/>
          </p:cNvPicPr>
          <p:nvPr/>
        </p:nvPicPr>
        <p:blipFill>
          <a:blip r:embed="rId4"/>
          <a:stretch>
            <a:fillRect/>
          </a:stretch>
        </p:blipFill>
        <p:spPr>
          <a:xfrm>
            <a:off x="576000" y="2812765"/>
            <a:ext cx="4496932" cy="2776003"/>
          </a:xfrm>
          <a:prstGeom prst="rect">
            <a:avLst/>
          </a:prstGeom>
        </p:spPr>
      </p:pic>
      <p:sp>
        <p:nvSpPr>
          <p:cNvPr id="9" name="AutoShape 2" descr="Carousel image representing the 3D design. Either an user-provided picture or a 3D render.">
            <a:extLst>
              <a:ext uri="{FF2B5EF4-FFF2-40B4-BE49-F238E27FC236}">
                <a16:creationId xmlns:a16="http://schemas.microsoft.com/office/drawing/2014/main" id="{233213DA-CEFC-6C74-544A-F5A133B0B67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descr="A white ruler and a toothpick on a piece of paper&#10;&#10;AI-generated content may be incorrect.">
            <a:extLst>
              <a:ext uri="{FF2B5EF4-FFF2-40B4-BE49-F238E27FC236}">
                <a16:creationId xmlns:a16="http://schemas.microsoft.com/office/drawing/2014/main" id="{25EFC6A4-4ACA-8C9F-7032-B37D02F963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7957" y="3067188"/>
            <a:ext cx="4419600" cy="3314700"/>
          </a:xfrm>
          <a:prstGeom prst="rect">
            <a:avLst/>
          </a:prstGeom>
        </p:spPr>
      </p:pic>
      <p:pic>
        <p:nvPicPr>
          <p:cNvPr id="13" name="Picture 12" descr="A blue metal bar on a grid&#10;&#10;AI-generated content may be incorrect.">
            <a:extLst>
              <a:ext uri="{FF2B5EF4-FFF2-40B4-BE49-F238E27FC236}">
                <a16:creationId xmlns:a16="http://schemas.microsoft.com/office/drawing/2014/main" id="{0B28E659-A30C-B847-7A55-A01C34F901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4795" y="3067188"/>
            <a:ext cx="1988488" cy="1491366"/>
          </a:xfrm>
          <a:prstGeom prst="rect">
            <a:avLst/>
          </a:prstGeom>
        </p:spPr>
      </p:pic>
    </p:spTree>
    <p:extLst>
      <p:ext uri="{BB962C8B-B14F-4D97-AF65-F5344CB8AC3E}">
        <p14:creationId xmlns:p14="http://schemas.microsoft.com/office/powerpoint/2010/main" val="283894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a:xfrm>
            <a:off x="576000" y="546214"/>
            <a:ext cx="9166811" cy="613082"/>
          </a:xfrm>
        </p:spPr>
        <p:txBody>
          <a:bodyPr/>
          <a:lstStyle/>
          <a:p>
            <a:r>
              <a:rPr lang="en-GB" dirty="0">
                <a:latin typeface="+mj-lt"/>
              </a:rPr>
              <a:t>3D print braille tiles</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278544"/>
            <a:ext cx="10895564" cy="1677092"/>
          </a:xfrm>
        </p:spPr>
        <p:txBody>
          <a:bodyPr>
            <a:normAutofit/>
          </a:bodyPr>
          <a:lstStyle/>
          <a:p>
            <a:pPr marL="0" indent="0" algn="l">
              <a:lnSpc>
                <a:spcPct val="150000"/>
              </a:lnSpc>
              <a:spcBef>
                <a:spcPts val="500"/>
              </a:spcBef>
              <a:spcAft>
                <a:spcPts val="500"/>
              </a:spcAft>
              <a:buNone/>
            </a:pPr>
            <a:r>
              <a:rPr lang="en-US" sz="2000" dirty="0">
                <a:solidFill>
                  <a:srgbClr val="0A303F"/>
                </a:solidFill>
                <a:latin typeface="+mj-lt"/>
              </a:rPr>
              <a:t>Using a 3D CAD package and the data on the specification for Braille dots, you could create a 3D model to be printed as a tile by drawing half the shape of the dot then revolving it.</a:t>
            </a:r>
          </a:p>
        </p:txBody>
      </p:sp>
      <p:pic>
        <p:nvPicPr>
          <p:cNvPr id="16" name="Picture 15">
            <a:extLst>
              <a:ext uri="{FF2B5EF4-FFF2-40B4-BE49-F238E27FC236}">
                <a16:creationId xmlns:a16="http://schemas.microsoft.com/office/drawing/2014/main" id="{BE8E07B5-7E79-CBF4-2BC1-48411B628E41}"/>
              </a:ext>
            </a:extLst>
          </p:cNvPr>
          <p:cNvPicPr>
            <a:picLocks noChangeAspect="1"/>
          </p:cNvPicPr>
          <p:nvPr/>
        </p:nvPicPr>
        <p:blipFill>
          <a:blip r:embed="rId2"/>
          <a:stretch>
            <a:fillRect/>
          </a:stretch>
        </p:blipFill>
        <p:spPr>
          <a:xfrm>
            <a:off x="7730837" y="2819179"/>
            <a:ext cx="3740727" cy="2615856"/>
          </a:xfrm>
          <a:prstGeom prst="rect">
            <a:avLst/>
          </a:prstGeom>
        </p:spPr>
      </p:pic>
      <p:pic>
        <p:nvPicPr>
          <p:cNvPr id="17" name="Picture 16">
            <a:extLst>
              <a:ext uri="{FF2B5EF4-FFF2-40B4-BE49-F238E27FC236}">
                <a16:creationId xmlns:a16="http://schemas.microsoft.com/office/drawing/2014/main" id="{BEA2D2FF-7712-451C-D51E-FCFB158AA44D}"/>
              </a:ext>
            </a:extLst>
          </p:cNvPr>
          <p:cNvPicPr>
            <a:picLocks noChangeAspect="1"/>
          </p:cNvPicPr>
          <p:nvPr/>
        </p:nvPicPr>
        <p:blipFill>
          <a:blip r:embed="rId3"/>
          <a:stretch>
            <a:fillRect/>
          </a:stretch>
        </p:blipFill>
        <p:spPr>
          <a:xfrm>
            <a:off x="5545589" y="2805932"/>
            <a:ext cx="1947102" cy="1321175"/>
          </a:xfrm>
          <a:prstGeom prst="rect">
            <a:avLst/>
          </a:prstGeom>
        </p:spPr>
      </p:pic>
      <p:pic>
        <p:nvPicPr>
          <p:cNvPr id="19" name="Picture 18">
            <a:extLst>
              <a:ext uri="{FF2B5EF4-FFF2-40B4-BE49-F238E27FC236}">
                <a16:creationId xmlns:a16="http://schemas.microsoft.com/office/drawing/2014/main" id="{707DCDD5-310B-30B4-4DF5-9D7B91035A8A}"/>
              </a:ext>
            </a:extLst>
          </p:cNvPr>
          <p:cNvPicPr>
            <a:picLocks noChangeAspect="1"/>
          </p:cNvPicPr>
          <p:nvPr/>
        </p:nvPicPr>
        <p:blipFill>
          <a:blip r:embed="rId4"/>
          <a:stretch>
            <a:fillRect/>
          </a:stretch>
        </p:blipFill>
        <p:spPr>
          <a:xfrm>
            <a:off x="576000" y="2895176"/>
            <a:ext cx="4871689" cy="2194485"/>
          </a:xfrm>
          <a:prstGeom prst="rect">
            <a:avLst/>
          </a:prstGeom>
        </p:spPr>
      </p:pic>
      <p:pic>
        <p:nvPicPr>
          <p:cNvPr id="2" name="Picture 1">
            <a:extLst>
              <a:ext uri="{FF2B5EF4-FFF2-40B4-BE49-F238E27FC236}">
                <a16:creationId xmlns:a16="http://schemas.microsoft.com/office/drawing/2014/main" id="{3B11978E-31B0-A01F-38B0-35720DAF48A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4" name="Graphic 3">
            <a:extLst>
              <a:ext uri="{FF2B5EF4-FFF2-40B4-BE49-F238E27FC236}">
                <a16:creationId xmlns:a16="http://schemas.microsoft.com/office/drawing/2014/main" id="{44BBEC2B-E29A-51AC-9754-C9ED4D4145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670" y="6135182"/>
            <a:ext cx="1512486" cy="370559"/>
          </a:xfrm>
          <a:prstGeom prst="rect">
            <a:avLst/>
          </a:prstGeom>
        </p:spPr>
      </p:pic>
      <p:pic>
        <p:nvPicPr>
          <p:cNvPr id="5" name="Graphic 4">
            <a:extLst>
              <a:ext uri="{FF2B5EF4-FFF2-40B4-BE49-F238E27FC236}">
                <a16:creationId xmlns:a16="http://schemas.microsoft.com/office/drawing/2014/main" id="{A95B84E6-33EF-694D-4C73-452A3C4893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242197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3D print Braille tiles</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278544"/>
            <a:ext cx="8152364" cy="1047918"/>
          </a:xfrm>
        </p:spPr>
        <p:txBody>
          <a:bodyPr>
            <a:normAutofit/>
          </a:bodyPr>
          <a:lstStyle/>
          <a:p>
            <a:pPr marL="0" indent="0" algn="l">
              <a:lnSpc>
                <a:spcPct val="150000"/>
              </a:lnSpc>
              <a:spcBef>
                <a:spcPts val="500"/>
              </a:spcBef>
              <a:spcAft>
                <a:spcPts val="500"/>
              </a:spcAft>
              <a:buNone/>
            </a:pPr>
            <a:r>
              <a:rPr lang="en-US" sz="1800" dirty="0">
                <a:solidFill>
                  <a:srgbClr val="0A303F"/>
                </a:solidFill>
                <a:latin typeface="+mj-lt"/>
              </a:rPr>
              <a:t>Using that same data and the array feature of a program such as Onshape, you can copy the first dot to make a Braille tile.</a:t>
            </a:r>
          </a:p>
        </p:txBody>
      </p:sp>
      <p:sp>
        <p:nvSpPr>
          <p:cNvPr id="4" name="Content Placeholder 2">
            <a:extLst>
              <a:ext uri="{FF2B5EF4-FFF2-40B4-BE49-F238E27FC236}">
                <a16:creationId xmlns:a16="http://schemas.microsoft.com/office/drawing/2014/main" id="{4210F3B7-4239-2FFE-8637-5FA0378031FD}"/>
              </a:ext>
            </a:extLst>
          </p:cNvPr>
          <p:cNvSpPr txBox="1">
            <a:spLocks/>
          </p:cNvSpPr>
          <p:nvPr/>
        </p:nvSpPr>
        <p:spPr>
          <a:xfrm>
            <a:off x="2907770" y="5401731"/>
            <a:ext cx="6840080" cy="1047918"/>
          </a:xfrm>
          <a:prstGeom prst="rect">
            <a:avLst/>
          </a:prstGeom>
        </p:spPr>
        <p:txBody>
          <a:bodyPr vert="horz" lIns="0" tIns="0" rIns="0" bIns="0" rtlCol="0">
            <a:normAutofit fontScale="92500" lnSpcReduction="10000"/>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500"/>
              </a:spcBef>
              <a:spcAft>
                <a:spcPts val="500"/>
              </a:spcAft>
            </a:pPr>
            <a:r>
              <a:rPr lang="en-US" sz="1800" b="0" dirty="0">
                <a:solidFill>
                  <a:srgbClr val="0A303F"/>
                </a:solidFill>
                <a:latin typeface="+mj-lt"/>
              </a:rPr>
              <a:t>By creating tiles that spell out different letters you can combine them to spell words and print out the necessary tiles and embed them into products as permanent labels that will be more durable.</a:t>
            </a:r>
          </a:p>
        </p:txBody>
      </p:sp>
      <p:pic>
        <p:nvPicPr>
          <p:cNvPr id="12" name="Picture 11">
            <a:extLst>
              <a:ext uri="{FF2B5EF4-FFF2-40B4-BE49-F238E27FC236}">
                <a16:creationId xmlns:a16="http://schemas.microsoft.com/office/drawing/2014/main" id="{A353E20E-8C64-65B8-7A9D-7FC4619FED19}"/>
              </a:ext>
            </a:extLst>
          </p:cNvPr>
          <p:cNvPicPr>
            <a:picLocks noChangeAspect="1"/>
          </p:cNvPicPr>
          <p:nvPr/>
        </p:nvPicPr>
        <p:blipFill>
          <a:blip r:embed="rId3"/>
          <a:stretch>
            <a:fillRect/>
          </a:stretch>
        </p:blipFill>
        <p:spPr>
          <a:xfrm>
            <a:off x="822904" y="2274790"/>
            <a:ext cx="1845955" cy="2827138"/>
          </a:xfrm>
          <a:prstGeom prst="rect">
            <a:avLst/>
          </a:prstGeom>
        </p:spPr>
      </p:pic>
      <p:pic>
        <p:nvPicPr>
          <p:cNvPr id="15" name="Picture 14">
            <a:extLst>
              <a:ext uri="{FF2B5EF4-FFF2-40B4-BE49-F238E27FC236}">
                <a16:creationId xmlns:a16="http://schemas.microsoft.com/office/drawing/2014/main" id="{9A8BB1D9-48A1-E68F-9C5F-4AF30A8006CB}"/>
              </a:ext>
            </a:extLst>
          </p:cNvPr>
          <p:cNvPicPr>
            <a:picLocks noChangeAspect="1"/>
          </p:cNvPicPr>
          <p:nvPr/>
        </p:nvPicPr>
        <p:blipFill rotWithShape="1">
          <a:blip r:embed="rId4"/>
          <a:srcRect l="6027" t="6977" r="4372" b="4338"/>
          <a:stretch/>
        </p:blipFill>
        <p:spPr>
          <a:xfrm>
            <a:off x="3469944" y="2267702"/>
            <a:ext cx="1846179" cy="2827138"/>
          </a:xfrm>
          <a:prstGeom prst="rect">
            <a:avLst/>
          </a:prstGeom>
        </p:spPr>
      </p:pic>
      <p:pic>
        <p:nvPicPr>
          <p:cNvPr id="16" name="Picture 15">
            <a:extLst>
              <a:ext uri="{FF2B5EF4-FFF2-40B4-BE49-F238E27FC236}">
                <a16:creationId xmlns:a16="http://schemas.microsoft.com/office/drawing/2014/main" id="{20470FBE-A95D-C740-414E-44CDC9570B0D}"/>
              </a:ext>
            </a:extLst>
          </p:cNvPr>
          <p:cNvPicPr>
            <a:picLocks noChangeAspect="1"/>
          </p:cNvPicPr>
          <p:nvPr/>
        </p:nvPicPr>
        <p:blipFill>
          <a:blip r:embed="rId5"/>
          <a:stretch>
            <a:fillRect/>
          </a:stretch>
        </p:blipFill>
        <p:spPr>
          <a:xfrm>
            <a:off x="6940636" y="1919010"/>
            <a:ext cx="4069263" cy="3034626"/>
          </a:xfrm>
          <a:prstGeom prst="rect">
            <a:avLst/>
          </a:prstGeom>
        </p:spPr>
      </p:pic>
      <p:cxnSp>
        <p:nvCxnSpPr>
          <p:cNvPr id="17" name="Straight Arrow Connector 16">
            <a:extLst>
              <a:ext uri="{FF2B5EF4-FFF2-40B4-BE49-F238E27FC236}">
                <a16:creationId xmlns:a16="http://schemas.microsoft.com/office/drawing/2014/main" id="{1EE10631-0393-4790-545D-90ECE1029F8A}"/>
              </a:ext>
            </a:extLst>
          </p:cNvPr>
          <p:cNvCxnSpPr>
            <a:cxnSpLocks/>
          </p:cNvCxnSpPr>
          <p:nvPr/>
        </p:nvCxnSpPr>
        <p:spPr>
          <a:xfrm>
            <a:off x="5674162" y="3681271"/>
            <a:ext cx="1419366" cy="0"/>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4D2B39E0-9368-42B4-27FB-2C285F29E950}"/>
              </a:ext>
            </a:extLst>
          </p:cNvPr>
          <p:cNvPicPr>
            <a:picLocks noChangeAspect="1"/>
          </p:cNvPicPr>
          <p:nvPr/>
        </p:nvPicPr>
        <p:blipFill>
          <a:blip r:embed="rId6"/>
          <a:stretch>
            <a:fillRect/>
          </a:stretch>
        </p:blipFill>
        <p:spPr>
          <a:xfrm>
            <a:off x="9575878" y="632853"/>
            <a:ext cx="2302491" cy="2386832"/>
          </a:xfrm>
          <a:prstGeom prst="rect">
            <a:avLst/>
          </a:prstGeom>
        </p:spPr>
      </p:pic>
      <p:pic>
        <p:nvPicPr>
          <p:cNvPr id="2" name="Picture 1">
            <a:extLst>
              <a:ext uri="{FF2B5EF4-FFF2-40B4-BE49-F238E27FC236}">
                <a16:creationId xmlns:a16="http://schemas.microsoft.com/office/drawing/2014/main" id="{7D3AE8AF-2369-CDDA-582F-139DB3F6B5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5" name="Graphic 4">
            <a:extLst>
              <a:ext uri="{FF2B5EF4-FFF2-40B4-BE49-F238E27FC236}">
                <a16:creationId xmlns:a16="http://schemas.microsoft.com/office/drawing/2014/main" id="{0812CBAB-A41F-F861-967C-2F050CA716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6670" y="6135182"/>
            <a:ext cx="1512486" cy="370559"/>
          </a:xfrm>
          <a:prstGeom prst="rect">
            <a:avLst/>
          </a:prstGeom>
        </p:spPr>
      </p:pic>
      <p:pic>
        <p:nvPicPr>
          <p:cNvPr id="6" name="Graphic 5">
            <a:extLst>
              <a:ext uri="{FF2B5EF4-FFF2-40B4-BE49-F238E27FC236}">
                <a16:creationId xmlns:a16="http://schemas.microsoft.com/office/drawing/2014/main" id="{63B0AB6A-9693-576B-DC73-1B146F3C07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274907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677EA7-9C5F-331D-9D93-A80F7E5BA83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2435E5F-2639-C5CA-0B39-915491A7240D}"/>
              </a:ext>
            </a:extLst>
          </p:cNvPr>
          <p:cNvPicPr>
            <a:picLocks noChangeAspect="1"/>
          </p:cNvPicPr>
          <p:nvPr/>
        </p:nvPicPr>
        <p:blipFill>
          <a:blip r:embed="rId3"/>
          <a:stretch>
            <a:fillRect/>
          </a:stretch>
        </p:blipFill>
        <p:spPr>
          <a:xfrm>
            <a:off x="6310405" y="2086548"/>
            <a:ext cx="5110602" cy="3955664"/>
          </a:xfrm>
          <a:prstGeom prst="rect">
            <a:avLst/>
          </a:prstGeom>
        </p:spPr>
      </p:pic>
      <p:sp>
        <p:nvSpPr>
          <p:cNvPr id="8" name="Title 7">
            <a:extLst>
              <a:ext uri="{FF2B5EF4-FFF2-40B4-BE49-F238E27FC236}">
                <a16:creationId xmlns:a16="http://schemas.microsoft.com/office/drawing/2014/main" id="{04929564-4FB2-FEA9-C07F-81165CF3B098}"/>
              </a:ext>
            </a:extLst>
          </p:cNvPr>
          <p:cNvSpPr>
            <a:spLocks noGrp="1"/>
          </p:cNvSpPr>
          <p:nvPr>
            <p:ph type="title"/>
          </p:nvPr>
        </p:nvSpPr>
        <p:spPr/>
        <p:txBody>
          <a:bodyPr/>
          <a:lstStyle/>
          <a:p>
            <a:r>
              <a:rPr lang="en-GB" dirty="0">
                <a:latin typeface="+mj-lt"/>
              </a:rPr>
              <a:t>3D print Braille tiles</a:t>
            </a:r>
            <a:endParaRPr lang="en-GB" sz="4400" dirty="0">
              <a:latin typeface="+mj-lt"/>
            </a:endParaRPr>
          </a:p>
        </p:txBody>
      </p:sp>
      <p:sp>
        <p:nvSpPr>
          <p:cNvPr id="3" name="Content Placeholder 2">
            <a:extLst>
              <a:ext uri="{FF2B5EF4-FFF2-40B4-BE49-F238E27FC236}">
                <a16:creationId xmlns:a16="http://schemas.microsoft.com/office/drawing/2014/main" id="{12D8F1D2-9192-9D35-1E0D-DF8CB7BA2EDC}"/>
              </a:ext>
            </a:extLst>
          </p:cNvPr>
          <p:cNvSpPr>
            <a:spLocks noGrp="1"/>
          </p:cNvSpPr>
          <p:nvPr>
            <p:ph idx="4294967295"/>
          </p:nvPr>
        </p:nvSpPr>
        <p:spPr>
          <a:xfrm>
            <a:off x="576000" y="1278544"/>
            <a:ext cx="11040000" cy="1047918"/>
          </a:xfrm>
        </p:spPr>
        <p:txBody>
          <a:bodyPr>
            <a:normAutofit/>
          </a:bodyPr>
          <a:lstStyle/>
          <a:p>
            <a:pPr marL="0" indent="0" algn="l">
              <a:lnSpc>
                <a:spcPct val="150000"/>
              </a:lnSpc>
              <a:spcBef>
                <a:spcPts val="500"/>
              </a:spcBef>
              <a:spcAft>
                <a:spcPts val="500"/>
              </a:spcAft>
              <a:buNone/>
            </a:pPr>
            <a:r>
              <a:rPr lang="en-US" sz="1800" dirty="0">
                <a:solidFill>
                  <a:srgbClr val="0A303F"/>
                </a:solidFill>
                <a:latin typeface="+mj-lt"/>
              </a:rPr>
              <a:t>Try 3D printing some of these tiles and you could design a seed label where the Braille tiles could be placed to spell out the names of plants, herbs, fruits and vegetables. Is there a better way to design this?</a:t>
            </a:r>
          </a:p>
        </p:txBody>
      </p:sp>
      <p:sp>
        <p:nvSpPr>
          <p:cNvPr id="4" name="Content Placeholder 2">
            <a:extLst>
              <a:ext uri="{FF2B5EF4-FFF2-40B4-BE49-F238E27FC236}">
                <a16:creationId xmlns:a16="http://schemas.microsoft.com/office/drawing/2014/main" id="{075C1203-6F6A-50D4-C3B8-4C008367E2FB}"/>
              </a:ext>
            </a:extLst>
          </p:cNvPr>
          <p:cNvSpPr txBox="1">
            <a:spLocks/>
          </p:cNvSpPr>
          <p:nvPr/>
        </p:nvSpPr>
        <p:spPr>
          <a:xfrm>
            <a:off x="3695492" y="5964003"/>
            <a:ext cx="4652943" cy="695566"/>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500"/>
              </a:spcBef>
              <a:spcAft>
                <a:spcPts val="500"/>
              </a:spcAft>
            </a:pPr>
            <a:r>
              <a:rPr lang="en-US" sz="1800" b="0" dirty="0">
                <a:solidFill>
                  <a:srgbClr val="0A303F"/>
                </a:solidFill>
                <a:latin typeface="+mj-lt"/>
              </a:rPr>
              <a:t>Can you tell what the word is on the label?</a:t>
            </a:r>
          </a:p>
        </p:txBody>
      </p:sp>
      <p:cxnSp>
        <p:nvCxnSpPr>
          <p:cNvPr id="17" name="Straight Arrow Connector 16">
            <a:extLst>
              <a:ext uri="{FF2B5EF4-FFF2-40B4-BE49-F238E27FC236}">
                <a16:creationId xmlns:a16="http://schemas.microsoft.com/office/drawing/2014/main" id="{597BDCEA-C202-BDF9-8C56-0AF45C3051B1}"/>
              </a:ext>
            </a:extLst>
          </p:cNvPr>
          <p:cNvCxnSpPr>
            <a:cxnSpLocks/>
          </p:cNvCxnSpPr>
          <p:nvPr/>
        </p:nvCxnSpPr>
        <p:spPr>
          <a:xfrm>
            <a:off x="5386317" y="3863872"/>
            <a:ext cx="1419366" cy="0"/>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85CB838-EC36-B33C-7D69-34C8DEAF5E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5" name="Graphic 4">
            <a:extLst>
              <a:ext uri="{FF2B5EF4-FFF2-40B4-BE49-F238E27FC236}">
                <a16:creationId xmlns:a16="http://schemas.microsoft.com/office/drawing/2014/main" id="{FF829DD4-5985-E637-4B96-C8F720ADB2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670" y="6135182"/>
            <a:ext cx="1512486" cy="370559"/>
          </a:xfrm>
          <a:prstGeom prst="rect">
            <a:avLst/>
          </a:prstGeom>
        </p:spPr>
      </p:pic>
      <p:pic>
        <p:nvPicPr>
          <p:cNvPr id="6" name="Graphic 5">
            <a:extLst>
              <a:ext uri="{FF2B5EF4-FFF2-40B4-BE49-F238E27FC236}">
                <a16:creationId xmlns:a16="http://schemas.microsoft.com/office/drawing/2014/main" id="{44B5B6E1-DBEE-1BFB-CB49-30C19157DD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875" y="6135182"/>
            <a:ext cx="331912" cy="370559"/>
          </a:xfrm>
          <a:prstGeom prst="rect">
            <a:avLst/>
          </a:prstGeom>
        </p:spPr>
      </p:pic>
      <p:pic>
        <p:nvPicPr>
          <p:cNvPr id="11" name="Picture 10" descr="A grey rectangular object with dots&#10;&#10;Description automatically generated">
            <a:extLst>
              <a:ext uri="{FF2B5EF4-FFF2-40B4-BE49-F238E27FC236}">
                <a16:creationId xmlns:a16="http://schemas.microsoft.com/office/drawing/2014/main" id="{977B6E1D-7245-5C72-20EC-B46FDE0B521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25849" t="22524" r="29970" b="14038"/>
          <a:stretch/>
        </p:blipFill>
        <p:spPr>
          <a:xfrm>
            <a:off x="685787" y="2585376"/>
            <a:ext cx="3942212" cy="2643416"/>
          </a:xfrm>
          <a:prstGeom prst="rect">
            <a:avLst/>
          </a:prstGeom>
        </p:spPr>
      </p:pic>
    </p:spTree>
    <p:extLst>
      <p:ext uri="{BB962C8B-B14F-4D97-AF65-F5344CB8AC3E}">
        <p14:creationId xmlns:p14="http://schemas.microsoft.com/office/powerpoint/2010/main" val="14034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FBB51F4-73AD-E391-3E4C-D37FA8B788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60" y="-114300"/>
            <a:ext cx="12175340" cy="12612256"/>
          </a:xfrm>
          <a:prstGeom prst="rect">
            <a:avLst/>
          </a:prstGeom>
        </p:spPr>
      </p:pic>
      <p:sp>
        <p:nvSpPr>
          <p:cNvPr id="10" name="Title 1">
            <a:extLst>
              <a:ext uri="{FF2B5EF4-FFF2-40B4-BE49-F238E27FC236}">
                <a16:creationId xmlns:a16="http://schemas.microsoft.com/office/drawing/2014/main" id="{9457124D-4513-AF94-B33A-32122ED43ACA}"/>
              </a:ext>
            </a:extLst>
          </p:cNvPr>
          <p:cNvSpPr>
            <a:spLocks noGrp="1"/>
          </p:cNvSpPr>
          <p:nvPr>
            <p:ph type="ctrTitle"/>
          </p:nvPr>
        </p:nvSpPr>
        <p:spPr>
          <a:xfrm>
            <a:off x="575999" y="1990213"/>
            <a:ext cx="11105927" cy="2877573"/>
          </a:xfrm>
        </p:spPr>
        <p:txBody>
          <a:bodyPr/>
          <a:lstStyle/>
          <a:p>
            <a:r>
              <a:rPr lang="en-GB" dirty="0">
                <a:solidFill>
                  <a:schemeClr val="bg1"/>
                </a:solidFill>
                <a:latin typeface="+mj-lt"/>
              </a:rPr>
              <a:t>Braille products</a:t>
            </a:r>
          </a:p>
        </p:txBody>
      </p:sp>
      <p:sp>
        <p:nvSpPr>
          <p:cNvPr id="11" name="Footer Placeholder 2">
            <a:extLst>
              <a:ext uri="{FF2B5EF4-FFF2-40B4-BE49-F238E27FC236}">
                <a16:creationId xmlns:a16="http://schemas.microsoft.com/office/drawing/2014/main" id="{42890EC0-E3CB-BB88-78C0-04E2D631696C}"/>
              </a:ext>
            </a:extLst>
          </p:cNvPr>
          <p:cNvSpPr txBox="1">
            <a:spLocks/>
          </p:cNvSpPr>
          <p:nvPr/>
        </p:nvSpPr>
        <p:spPr>
          <a:xfrm>
            <a:off x="575999" y="6052820"/>
            <a:ext cx="6480000" cy="36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Because design and innovation matter</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08486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braille</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278544"/>
            <a:ext cx="9535563" cy="4595128"/>
          </a:xfrm>
        </p:spPr>
        <p:txBody>
          <a:bodyPr>
            <a:normAutofit/>
          </a:bodyPr>
          <a:lstStyle/>
          <a:p>
            <a:pPr>
              <a:lnSpc>
                <a:spcPct val="150000"/>
              </a:lnSpc>
            </a:pPr>
            <a:r>
              <a:rPr lang="en-GB" sz="2200" dirty="0"/>
              <a:t>There are a range of products on the market designed specifically for people with visual impairments, but you can also adapt products to be more accessible for people who have difficulty with their sight. One way of adapting an existing product is to introduce Braille labels.</a:t>
            </a:r>
          </a:p>
          <a:p>
            <a:pPr>
              <a:lnSpc>
                <a:spcPct val="150000"/>
              </a:lnSpc>
            </a:pPr>
            <a:endParaRPr lang="en-GB" sz="2200" dirty="0"/>
          </a:p>
          <a:p>
            <a:pPr>
              <a:lnSpc>
                <a:spcPct val="150000"/>
              </a:lnSpc>
            </a:pPr>
            <a:r>
              <a:rPr lang="en-GB" sz="2200" dirty="0"/>
              <a:t>In this unit we will look at a few different ways this can be achieved with the tools and machines available in the D&amp;T department.</a:t>
            </a:r>
          </a:p>
        </p:txBody>
      </p:sp>
      <p:pic>
        <p:nvPicPr>
          <p:cNvPr id="9" name="Graphic 8">
            <a:extLst>
              <a:ext uri="{FF2B5EF4-FFF2-40B4-BE49-F238E27FC236}">
                <a16:creationId xmlns:a16="http://schemas.microsoft.com/office/drawing/2014/main" id="{2FFB3643-1EC6-D70B-527A-DF612E9265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8548584" y="358122"/>
            <a:ext cx="6896102" cy="3546566"/>
          </a:xfrm>
          <a:prstGeom prst="rect">
            <a:avLst/>
          </a:prstGeom>
        </p:spPr>
      </p:pic>
      <p:pic>
        <p:nvPicPr>
          <p:cNvPr id="2" name="Picture 1">
            <a:extLst>
              <a:ext uri="{FF2B5EF4-FFF2-40B4-BE49-F238E27FC236}">
                <a16:creationId xmlns:a16="http://schemas.microsoft.com/office/drawing/2014/main" id="{11CF3BBA-2AC1-0D1F-900E-E0B6F6618DF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5" name="Graphic 4">
            <a:extLst>
              <a:ext uri="{FF2B5EF4-FFF2-40B4-BE49-F238E27FC236}">
                <a16:creationId xmlns:a16="http://schemas.microsoft.com/office/drawing/2014/main" id="{A24286E2-96A8-F1F1-D11D-E9DBC5D8DF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670" y="6135182"/>
            <a:ext cx="1512486" cy="370559"/>
          </a:xfrm>
          <a:prstGeom prst="rect">
            <a:avLst/>
          </a:prstGeom>
        </p:spPr>
      </p:pic>
      <p:pic>
        <p:nvPicPr>
          <p:cNvPr id="6" name="Graphic 5">
            <a:extLst>
              <a:ext uri="{FF2B5EF4-FFF2-40B4-BE49-F238E27FC236}">
                <a16:creationId xmlns:a16="http://schemas.microsoft.com/office/drawing/2014/main" id="{6C1E22F0-6614-0924-EE7C-932B95D0E2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274534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braille products</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278544"/>
            <a:ext cx="11040000" cy="4595128"/>
          </a:xfrm>
        </p:spPr>
        <p:txBody>
          <a:bodyPr>
            <a:normAutofit/>
          </a:bodyPr>
          <a:lstStyle/>
          <a:p>
            <a:pPr>
              <a:lnSpc>
                <a:spcPct val="150000"/>
              </a:lnSpc>
            </a:pPr>
            <a:r>
              <a:rPr lang="en-GB" sz="1800" b="1" dirty="0"/>
              <a:t>Braille</a:t>
            </a:r>
            <a:r>
              <a:rPr lang="en-GB" sz="1800" dirty="0"/>
              <a:t> is a system of reading and writing in your language without the use of sight and enables people with blindness and visual impairments to read and write. </a:t>
            </a:r>
          </a:p>
          <a:p>
            <a:pPr>
              <a:lnSpc>
                <a:spcPct val="150000"/>
              </a:lnSpc>
            </a:pPr>
            <a:r>
              <a:rPr lang="en-GB" sz="1800" b="1" dirty="0"/>
              <a:t>Grade 1 braille</a:t>
            </a:r>
            <a:r>
              <a:rPr lang="en-GB" sz="1800" dirty="0"/>
              <a:t> consists of the 26 standard letters of the alphabet and punctuation. It’s mainly used by people who just started reading Braille.</a:t>
            </a:r>
          </a:p>
          <a:p>
            <a:pPr>
              <a:lnSpc>
                <a:spcPct val="150000"/>
              </a:lnSpc>
            </a:pPr>
            <a:r>
              <a:rPr lang="en-GB" sz="1800" dirty="0"/>
              <a:t>Braille employs ‘contractions’ that substitute shorter sequences for the full spelling of commonly-occurring letter groups. This is referred to as ‘</a:t>
            </a:r>
            <a:r>
              <a:rPr lang="en-GB" sz="1800" b="1" dirty="0"/>
              <a:t>Grade 2</a:t>
            </a:r>
            <a:r>
              <a:rPr lang="en-GB" sz="1800" dirty="0"/>
              <a:t>’ in contrast to ‘</a:t>
            </a:r>
            <a:r>
              <a:rPr lang="en-GB" sz="1800" b="1" dirty="0"/>
              <a:t>Grade 1</a:t>
            </a:r>
            <a:r>
              <a:rPr lang="en-GB" sz="1800" dirty="0"/>
              <a:t>’ transcriptions where all words are spelled out letter-for-letter. </a:t>
            </a:r>
          </a:p>
        </p:txBody>
      </p:sp>
      <p:pic>
        <p:nvPicPr>
          <p:cNvPr id="2" name="Picture 2" descr="https://www.wikihow.com/images/thumb/a/a2/Read-Braille-Step-3-Version-3.jpg/aid68596-v4-728px-Read-Braille-Step-3-Version-3.jpg">
            <a:extLst>
              <a:ext uri="{FF2B5EF4-FFF2-40B4-BE49-F238E27FC236}">
                <a16:creationId xmlns:a16="http://schemas.microsoft.com/office/drawing/2014/main" id="{93CBEDCE-6C93-52A2-85E9-D050B370799B}"/>
              </a:ext>
            </a:extLst>
          </p:cNvPr>
          <p:cNvPicPr>
            <a:picLocks noChangeAspect="1" noChangeArrowheads="1"/>
          </p:cNvPicPr>
          <p:nvPr/>
        </p:nvPicPr>
        <p:blipFill>
          <a:blip r:embed="rId2" cstate="print"/>
          <a:srcRect l="18046" t="10406" r="17839" b="9287"/>
          <a:stretch>
            <a:fillRect/>
          </a:stretch>
        </p:blipFill>
        <p:spPr bwMode="auto">
          <a:xfrm>
            <a:off x="8189684" y="4079538"/>
            <a:ext cx="2049338" cy="1925136"/>
          </a:xfrm>
          <a:prstGeom prst="roundRect">
            <a:avLst>
              <a:gd name="adj" fmla="val 8594"/>
            </a:avLst>
          </a:prstGeom>
          <a:solidFill>
            <a:srgbClr val="FFFFFF">
              <a:shade val="85000"/>
            </a:srgbClr>
          </a:solidFill>
          <a:ln>
            <a:solidFill>
              <a:srgbClr val="002060"/>
            </a:solidFill>
          </a:ln>
          <a:effectLst/>
        </p:spPr>
      </p:pic>
      <p:pic>
        <p:nvPicPr>
          <p:cNvPr id="5" name="Picture 2" descr="http://pad3.whstatic.com/images/thumb/f/f6/Read-Braille-Step-2-Version-3.jpg/aid68596-v4-728px-Read-Braille-Step-2-Version-3.jpg">
            <a:extLst>
              <a:ext uri="{FF2B5EF4-FFF2-40B4-BE49-F238E27FC236}">
                <a16:creationId xmlns:a16="http://schemas.microsoft.com/office/drawing/2014/main" id="{3FB918CC-46B5-DFDB-82CC-7FD9E5080968}"/>
              </a:ext>
            </a:extLst>
          </p:cNvPr>
          <p:cNvPicPr>
            <a:picLocks noChangeAspect="1" noChangeArrowheads="1"/>
          </p:cNvPicPr>
          <p:nvPr/>
        </p:nvPicPr>
        <p:blipFill>
          <a:blip r:embed="rId3" cstate="print"/>
          <a:srcRect l="18550" t="11835" r="19492" b="11974"/>
          <a:stretch>
            <a:fillRect/>
          </a:stretch>
        </p:blipFill>
        <p:spPr bwMode="auto">
          <a:xfrm>
            <a:off x="5479350" y="4081925"/>
            <a:ext cx="2093207" cy="1930560"/>
          </a:xfrm>
          <a:prstGeom prst="roundRect">
            <a:avLst>
              <a:gd name="adj" fmla="val 8594"/>
            </a:avLst>
          </a:prstGeom>
          <a:solidFill>
            <a:srgbClr val="FFFFFF">
              <a:shade val="85000"/>
            </a:srgbClr>
          </a:solidFill>
          <a:ln>
            <a:solidFill>
              <a:srgbClr val="002060"/>
            </a:solidFill>
          </a:ln>
          <a:effectLst/>
        </p:spPr>
      </p:pic>
      <p:pic>
        <p:nvPicPr>
          <p:cNvPr id="6" name="Picture 2" descr="http://www.throughscarlettseyes.com/wp-content/uploads/2014/03/braille5.gif">
            <a:extLst>
              <a:ext uri="{FF2B5EF4-FFF2-40B4-BE49-F238E27FC236}">
                <a16:creationId xmlns:a16="http://schemas.microsoft.com/office/drawing/2014/main" id="{C7D5079E-A98B-C240-AB77-78E3DB4B823B}"/>
              </a:ext>
            </a:extLst>
          </p:cNvPr>
          <p:cNvPicPr>
            <a:picLocks noChangeAspect="1" noChangeArrowheads="1"/>
          </p:cNvPicPr>
          <p:nvPr/>
        </p:nvPicPr>
        <p:blipFill>
          <a:blip r:embed="rId4" cstate="print">
            <a:lum bright="-40000" contrast="10000"/>
          </a:blip>
          <a:srcRect/>
          <a:stretch>
            <a:fillRect/>
          </a:stretch>
        </p:blipFill>
        <p:spPr bwMode="auto">
          <a:xfrm>
            <a:off x="1036126" y="4328238"/>
            <a:ext cx="4248472" cy="1134409"/>
          </a:xfrm>
          <a:prstGeom prst="rect">
            <a:avLst/>
          </a:prstGeom>
          <a:noFill/>
        </p:spPr>
      </p:pic>
      <p:pic>
        <p:nvPicPr>
          <p:cNvPr id="7" name="Picture 6">
            <a:extLst>
              <a:ext uri="{FF2B5EF4-FFF2-40B4-BE49-F238E27FC236}">
                <a16:creationId xmlns:a16="http://schemas.microsoft.com/office/drawing/2014/main" id="{36BE7EB4-7ED6-FFDD-B0DC-D1FDC556481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9" name="Graphic 8">
            <a:extLst>
              <a:ext uri="{FF2B5EF4-FFF2-40B4-BE49-F238E27FC236}">
                <a16:creationId xmlns:a16="http://schemas.microsoft.com/office/drawing/2014/main" id="{776DBEBE-AD95-742B-A97D-E461D580F8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670" y="6135182"/>
            <a:ext cx="1512486" cy="370559"/>
          </a:xfrm>
          <a:prstGeom prst="rect">
            <a:avLst/>
          </a:prstGeom>
        </p:spPr>
      </p:pic>
      <p:pic>
        <p:nvPicPr>
          <p:cNvPr id="10" name="Graphic 9">
            <a:extLst>
              <a:ext uri="{FF2B5EF4-FFF2-40B4-BE49-F238E27FC236}">
                <a16:creationId xmlns:a16="http://schemas.microsoft.com/office/drawing/2014/main" id="{F57BBC95-AB68-71A4-E923-55EEA2D61A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32018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BRAILLE PRODUCTS</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195013"/>
            <a:ext cx="11040000" cy="4595128"/>
          </a:xfrm>
        </p:spPr>
        <p:txBody>
          <a:bodyPr>
            <a:normAutofit/>
          </a:bodyPr>
          <a:lstStyle/>
          <a:p>
            <a:pPr marL="0" indent="0" algn="l">
              <a:lnSpc>
                <a:spcPct val="150000"/>
              </a:lnSpc>
              <a:spcBef>
                <a:spcPts val="500"/>
              </a:spcBef>
              <a:spcAft>
                <a:spcPts val="500"/>
              </a:spcAft>
              <a:buNone/>
            </a:pPr>
            <a:r>
              <a:rPr lang="en-US" sz="2000" dirty="0">
                <a:solidFill>
                  <a:srgbClr val="0A303F"/>
                </a:solidFill>
                <a:latin typeface="+mj-lt"/>
              </a:rPr>
              <a:t>Many consumer products already have braille writing on them, but some need to be adapted to make them more accessible to the visually impaired. These are just a few examples of existing products that have been adapted to make them more inclusive. </a:t>
            </a:r>
          </a:p>
        </p:txBody>
      </p:sp>
      <p:pic>
        <p:nvPicPr>
          <p:cNvPr id="4" name="Picture 3">
            <a:extLst>
              <a:ext uri="{FF2B5EF4-FFF2-40B4-BE49-F238E27FC236}">
                <a16:creationId xmlns:a16="http://schemas.microsoft.com/office/drawing/2014/main" id="{F0BEF88A-3D6F-774B-92B9-500611346B22}"/>
              </a:ext>
            </a:extLst>
          </p:cNvPr>
          <p:cNvPicPr>
            <a:picLocks noChangeAspect="1"/>
          </p:cNvPicPr>
          <p:nvPr/>
        </p:nvPicPr>
        <p:blipFill>
          <a:blip r:embed="rId3"/>
          <a:stretch>
            <a:fillRect/>
          </a:stretch>
        </p:blipFill>
        <p:spPr>
          <a:xfrm>
            <a:off x="576000" y="2731613"/>
            <a:ext cx="3884803" cy="2480370"/>
          </a:xfrm>
          <a:prstGeom prst="rect">
            <a:avLst/>
          </a:prstGeom>
        </p:spPr>
      </p:pic>
      <p:pic>
        <p:nvPicPr>
          <p:cNvPr id="3074" name="Picture 2">
            <a:extLst>
              <a:ext uri="{FF2B5EF4-FFF2-40B4-BE49-F238E27FC236}">
                <a16:creationId xmlns:a16="http://schemas.microsoft.com/office/drawing/2014/main" id="{9C2E0F22-A71D-A679-C918-06D286445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1433" y="2731613"/>
            <a:ext cx="2819442" cy="281944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AB864A8-36EC-3545-9C0E-B817B2829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2880" y="2731613"/>
            <a:ext cx="2819442" cy="28194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BBC5FE6-B82E-47F2-149A-D877397730D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6" name="Graphic 5">
            <a:extLst>
              <a:ext uri="{FF2B5EF4-FFF2-40B4-BE49-F238E27FC236}">
                <a16:creationId xmlns:a16="http://schemas.microsoft.com/office/drawing/2014/main" id="{B22CAE02-1B6B-E616-A7D1-A9918C85C5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6670" y="6135182"/>
            <a:ext cx="1512486" cy="370559"/>
          </a:xfrm>
          <a:prstGeom prst="rect">
            <a:avLst/>
          </a:prstGeom>
        </p:spPr>
      </p:pic>
      <p:pic>
        <p:nvPicPr>
          <p:cNvPr id="7" name="Graphic 6">
            <a:extLst>
              <a:ext uri="{FF2B5EF4-FFF2-40B4-BE49-F238E27FC236}">
                <a16:creationId xmlns:a16="http://schemas.microsoft.com/office/drawing/2014/main" id="{2FD27CB8-BD58-5C04-F9B4-2B3309D788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247369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a:xfrm>
            <a:off x="576000" y="546214"/>
            <a:ext cx="9166811" cy="732330"/>
          </a:xfrm>
        </p:spPr>
        <p:txBody>
          <a:bodyPr/>
          <a:lstStyle/>
          <a:p>
            <a:r>
              <a:rPr lang="en-GB" dirty="0">
                <a:latin typeface="+mj-lt"/>
              </a:rPr>
              <a:t>Writing braille</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1" y="1388655"/>
            <a:ext cx="11039998" cy="4595128"/>
          </a:xfrm>
        </p:spPr>
        <p:txBody>
          <a:bodyPr>
            <a:normAutofit/>
          </a:bodyPr>
          <a:lstStyle/>
          <a:p>
            <a:pPr marL="0" indent="0" algn="l">
              <a:lnSpc>
                <a:spcPct val="150000"/>
              </a:lnSpc>
              <a:spcBef>
                <a:spcPts val="500"/>
              </a:spcBef>
              <a:spcAft>
                <a:spcPts val="500"/>
              </a:spcAft>
              <a:buNone/>
            </a:pPr>
            <a:r>
              <a:rPr lang="en-US" sz="1800" dirty="0">
                <a:solidFill>
                  <a:srgbClr val="0A303F"/>
                </a:solidFill>
                <a:latin typeface="+mj-lt"/>
              </a:rPr>
              <a:t>Using the alphabet and a simple template, students can practice braille by shading in the relevant circles 1-6 to spell out the labels. These could be used for labelling plants, tools or storage </a:t>
            </a:r>
          </a:p>
        </p:txBody>
      </p:sp>
      <p:cxnSp>
        <p:nvCxnSpPr>
          <p:cNvPr id="5" name="Straight Arrow Connector 4">
            <a:extLst>
              <a:ext uri="{FF2B5EF4-FFF2-40B4-BE49-F238E27FC236}">
                <a16:creationId xmlns:a16="http://schemas.microsoft.com/office/drawing/2014/main" id="{4FCEA869-75FD-A9AC-E84C-E32BD2594AB1}"/>
              </a:ext>
            </a:extLst>
          </p:cNvPr>
          <p:cNvCxnSpPr/>
          <p:nvPr/>
        </p:nvCxnSpPr>
        <p:spPr>
          <a:xfrm>
            <a:off x="1712039" y="3429000"/>
            <a:ext cx="1158949" cy="0"/>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The Braille Alphabet – PharmaBraille">
            <a:extLst>
              <a:ext uri="{FF2B5EF4-FFF2-40B4-BE49-F238E27FC236}">
                <a16:creationId xmlns:a16="http://schemas.microsoft.com/office/drawing/2014/main" id="{0DE853F8-7CE1-DFBA-BA6A-011769732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626" y="2552451"/>
            <a:ext cx="7724373" cy="32506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llustration of the basic structure of the braille cell.">
            <a:extLst>
              <a:ext uri="{FF2B5EF4-FFF2-40B4-BE49-F238E27FC236}">
                <a16:creationId xmlns:a16="http://schemas.microsoft.com/office/drawing/2014/main" id="{40C78AE7-D784-7CF4-679F-2FE9BC1773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494"/>
          <a:stretch/>
        </p:blipFill>
        <p:spPr bwMode="auto">
          <a:xfrm>
            <a:off x="449368" y="2444928"/>
            <a:ext cx="2750592" cy="30244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EFC0EEE-1B18-42E4-ACEE-1876DCB9BF1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6" name="Graphic 5">
            <a:extLst>
              <a:ext uri="{FF2B5EF4-FFF2-40B4-BE49-F238E27FC236}">
                <a16:creationId xmlns:a16="http://schemas.microsoft.com/office/drawing/2014/main" id="{B0A85BC5-3BF3-5692-795F-599A00EAC9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670" y="6135182"/>
            <a:ext cx="1512486" cy="370559"/>
          </a:xfrm>
          <a:prstGeom prst="rect">
            <a:avLst/>
          </a:prstGeom>
        </p:spPr>
      </p:pic>
      <p:pic>
        <p:nvPicPr>
          <p:cNvPr id="7" name="Graphic 6">
            <a:extLst>
              <a:ext uri="{FF2B5EF4-FFF2-40B4-BE49-F238E27FC236}">
                <a16:creationId xmlns:a16="http://schemas.microsoft.com/office/drawing/2014/main" id="{B94CEFAD-90A3-0758-1373-7F0BED8341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205304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sz="4400" dirty="0"/>
              <a:t>Making braille labels</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562204"/>
            <a:ext cx="7127126" cy="4595128"/>
          </a:xfrm>
        </p:spPr>
        <p:txBody>
          <a:bodyPr>
            <a:normAutofit/>
          </a:bodyPr>
          <a:lstStyle/>
          <a:p>
            <a:pPr marL="0" indent="0" algn="l">
              <a:lnSpc>
                <a:spcPct val="150000"/>
              </a:lnSpc>
              <a:spcBef>
                <a:spcPts val="500"/>
              </a:spcBef>
              <a:spcAft>
                <a:spcPts val="500"/>
              </a:spcAft>
              <a:buNone/>
            </a:pPr>
            <a:r>
              <a:rPr lang="en-US" sz="2000" dirty="0">
                <a:solidFill>
                  <a:srgbClr val="0A303F"/>
                </a:solidFill>
                <a:latin typeface="+mj-lt"/>
              </a:rPr>
              <a:t>It’s important to have a standard for the size and spacing of braille to make it easy to follow. These dimensions are the UK standard and can be used to design braille labels to use with gardening products.</a:t>
            </a:r>
          </a:p>
          <a:p>
            <a:pPr marL="0" indent="0" algn="l">
              <a:lnSpc>
                <a:spcPct val="150000"/>
              </a:lnSpc>
              <a:spcBef>
                <a:spcPts val="500"/>
              </a:spcBef>
              <a:spcAft>
                <a:spcPts val="500"/>
              </a:spcAft>
              <a:buNone/>
            </a:pPr>
            <a:r>
              <a:rPr lang="en-US" sz="2000" dirty="0">
                <a:solidFill>
                  <a:srgbClr val="0A303F"/>
                </a:solidFill>
                <a:latin typeface="+mj-lt"/>
              </a:rPr>
              <a:t>There are several ways we can do this from punching dots into paper, using simple blobs of glue or 3D printing labels that will be much more durable, especially if used outside or in wet conditions.</a:t>
            </a:r>
          </a:p>
        </p:txBody>
      </p:sp>
      <p:pic>
        <p:nvPicPr>
          <p:cNvPr id="4" name="Picture 3">
            <a:extLst>
              <a:ext uri="{FF2B5EF4-FFF2-40B4-BE49-F238E27FC236}">
                <a16:creationId xmlns:a16="http://schemas.microsoft.com/office/drawing/2014/main" id="{8CF8B4FD-C762-4905-86C1-464FAB3BD52F}"/>
              </a:ext>
            </a:extLst>
          </p:cNvPr>
          <p:cNvPicPr>
            <a:picLocks noChangeAspect="1"/>
          </p:cNvPicPr>
          <p:nvPr/>
        </p:nvPicPr>
        <p:blipFill>
          <a:blip r:embed="rId2"/>
          <a:stretch>
            <a:fillRect/>
          </a:stretch>
        </p:blipFill>
        <p:spPr>
          <a:xfrm>
            <a:off x="7925251" y="495126"/>
            <a:ext cx="3824595" cy="5459398"/>
          </a:xfrm>
          <a:prstGeom prst="rect">
            <a:avLst/>
          </a:prstGeom>
        </p:spPr>
      </p:pic>
      <p:pic>
        <p:nvPicPr>
          <p:cNvPr id="2" name="Picture 1">
            <a:extLst>
              <a:ext uri="{FF2B5EF4-FFF2-40B4-BE49-F238E27FC236}">
                <a16:creationId xmlns:a16="http://schemas.microsoft.com/office/drawing/2014/main" id="{D67FC97B-51EC-CF6B-673D-07A0723028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5" name="Graphic 4">
            <a:extLst>
              <a:ext uri="{FF2B5EF4-FFF2-40B4-BE49-F238E27FC236}">
                <a16:creationId xmlns:a16="http://schemas.microsoft.com/office/drawing/2014/main" id="{CB7E9188-985D-B7B0-6AF4-FDC12B8DCE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6" name="Graphic 5">
            <a:extLst>
              <a:ext uri="{FF2B5EF4-FFF2-40B4-BE49-F238E27FC236}">
                <a16:creationId xmlns:a16="http://schemas.microsoft.com/office/drawing/2014/main" id="{2A1BE97D-9F9E-68C2-71E3-FF6CD0E65F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sp>
        <p:nvSpPr>
          <p:cNvPr id="7" name="TextBox 6">
            <a:extLst>
              <a:ext uri="{FF2B5EF4-FFF2-40B4-BE49-F238E27FC236}">
                <a16:creationId xmlns:a16="http://schemas.microsoft.com/office/drawing/2014/main" id="{DE4D7BF0-F8A8-07D5-4326-013EE06C4E1D}"/>
              </a:ext>
            </a:extLst>
          </p:cNvPr>
          <p:cNvSpPr txBox="1"/>
          <p:nvPr/>
        </p:nvSpPr>
        <p:spPr>
          <a:xfrm>
            <a:off x="3580768" y="6267762"/>
            <a:ext cx="2935111" cy="230832"/>
          </a:xfrm>
          <a:prstGeom prst="rect">
            <a:avLst/>
          </a:prstGeom>
          <a:noFill/>
        </p:spPr>
        <p:txBody>
          <a:bodyPr wrap="square" rtlCol="0">
            <a:spAutoFit/>
          </a:bodyPr>
          <a:lstStyle/>
          <a:p>
            <a:r>
              <a:rPr lang="en-GB" sz="900" b="0" dirty="0">
                <a:latin typeface="+mj-lt"/>
              </a:rPr>
              <a:t>Information from www.ukaaf.org </a:t>
            </a:r>
          </a:p>
        </p:txBody>
      </p:sp>
    </p:spTree>
    <p:extLst>
      <p:ext uri="{BB962C8B-B14F-4D97-AF65-F5344CB8AC3E}">
        <p14:creationId xmlns:p14="http://schemas.microsoft.com/office/powerpoint/2010/main" val="17611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sz="4400" dirty="0"/>
              <a:t>Glue blo</a:t>
            </a:r>
            <a:r>
              <a:rPr lang="en-GB" dirty="0"/>
              <a:t>bs</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278544"/>
            <a:ext cx="10895563" cy="4595128"/>
          </a:xfrm>
        </p:spPr>
        <p:txBody>
          <a:bodyPr>
            <a:normAutofit/>
          </a:bodyPr>
          <a:lstStyle/>
          <a:p>
            <a:pPr marL="0" indent="0" algn="l">
              <a:lnSpc>
                <a:spcPct val="150000"/>
              </a:lnSpc>
              <a:spcBef>
                <a:spcPts val="500"/>
              </a:spcBef>
              <a:spcAft>
                <a:spcPts val="500"/>
              </a:spcAft>
              <a:buNone/>
            </a:pPr>
            <a:r>
              <a:rPr lang="en-US" sz="2000" dirty="0">
                <a:solidFill>
                  <a:srgbClr val="0A303F"/>
                </a:solidFill>
                <a:latin typeface="+mj-lt"/>
              </a:rPr>
              <a:t>Using a needle or a bottle with a small nozzle, you could drop a single blob of glue to make a braille dot. Do this on transparent film such as acetate sheet and you can put a braille letter template underneath to ‘trace over’. </a:t>
            </a:r>
          </a:p>
        </p:txBody>
      </p:sp>
      <p:cxnSp>
        <p:nvCxnSpPr>
          <p:cNvPr id="5" name="Straight Arrow Connector 4">
            <a:extLst>
              <a:ext uri="{FF2B5EF4-FFF2-40B4-BE49-F238E27FC236}">
                <a16:creationId xmlns:a16="http://schemas.microsoft.com/office/drawing/2014/main" id="{4FCEA869-75FD-A9AC-E84C-E32BD2594AB1}"/>
              </a:ext>
            </a:extLst>
          </p:cNvPr>
          <p:cNvCxnSpPr>
            <a:cxnSpLocks/>
          </p:cNvCxnSpPr>
          <p:nvPr/>
        </p:nvCxnSpPr>
        <p:spPr>
          <a:xfrm flipV="1">
            <a:off x="2773125" y="3891037"/>
            <a:ext cx="0" cy="739912"/>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This blob of glue that landed on the table : r/oddlysatisfying">
            <a:extLst>
              <a:ext uri="{FF2B5EF4-FFF2-40B4-BE49-F238E27FC236}">
                <a16:creationId xmlns:a16="http://schemas.microsoft.com/office/drawing/2014/main" id="{7FF8F1B0-BB9C-1B4E-D1CB-7AB7F12895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8442" y="2836814"/>
            <a:ext cx="3990110" cy="29925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emium Photo | A push pin on hand isolated on white background.">
            <a:extLst>
              <a:ext uri="{FF2B5EF4-FFF2-40B4-BE49-F238E27FC236}">
                <a16:creationId xmlns:a16="http://schemas.microsoft.com/office/drawing/2014/main" id="{EEE3C841-EC49-0BCF-BF6F-987234B65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80049" y="3122564"/>
            <a:ext cx="2981325" cy="24098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recision Needle Tip Glue Dispensing Bottles [pair of]">
            <a:extLst>
              <a:ext uri="{FF2B5EF4-FFF2-40B4-BE49-F238E27FC236}">
                <a16:creationId xmlns:a16="http://schemas.microsoft.com/office/drawing/2014/main" id="{6335E3C5-44D5-6470-046C-479309D594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841371" y="2836814"/>
            <a:ext cx="2981325" cy="29813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CD82A18-8357-D56D-804E-1D455890437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6" name="Graphic 5">
            <a:extLst>
              <a:ext uri="{FF2B5EF4-FFF2-40B4-BE49-F238E27FC236}">
                <a16:creationId xmlns:a16="http://schemas.microsoft.com/office/drawing/2014/main" id="{18656B11-1EEE-C05E-75D2-F596D8925D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670" y="6135182"/>
            <a:ext cx="1512486" cy="370559"/>
          </a:xfrm>
          <a:prstGeom prst="rect">
            <a:avLst/>
          </a:prstGeom>
        </p:spPr>
      </p:pic>
      <p:pic>
        <p:nvPicPr>
          <p:cNvPr id="7" name="Graphic 6">
            <a:extLst>
              <a:ext uri="{FF2B5EF4-FFF2-40B4-BE49-F238E27FC236}">
                <a16:creationId xmlns:a16="http://schemas.microsoft.com/office/drawing/2014/main" id="{19806063-CB8F-463D-3E1B-57F0E2B82E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120590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sz="4400" dirty="0"/>
              <a:t>Tacti-mark</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1" y="1278544"/>
            <a:ext cx="9981932" cy="4595128"/>
          </a:xfrm>
        </p:spPr>
        <p:txBody>
          <a:bodyPr>
            <a:normAutofit/>
          </a:bodyPr>
          <a:lstStyle/>
          <a:p>
            <a:pPr marL="0" indent="0" algn="l">
              <a:lnSpc>
                <a:spcPct val="150000"/>
              </a:lnSpc>
              <a:spcBef>
                <a:spcPts val="500"/>
              </a:spcBef>
              <a:spcAft>
                <a:spcPts val="500"/>
              </a:spcAft>
              <a:buNone/>
            </a:pPr>
            <a:r>
              <a:rPr lang="en-US" sz="2000" dirty="0">
                <a:solidFill>
                  <a:srgbClr val="0A303F"/>
                </a:solidFill>
                <a:latin typeface="+mj-lt"/>
              </a:rPr>
              <a:t>The RNIB sell a special fluid that can be used in the same way as blobs of glue to make raised marks on existing products. They also sell self adhesive dots.</a:t>
            </a:r>
          </a:p>
        </p:txBody>
      </p:sp>
      <p:pic>
        <p:nvPicPr>
          <p:cNvPr id="11" name="Picture 10">
            <a:extLst>
              <a:ext uri="{FF2B5EF4-FFF2-40B4-BE49-F238E27FC236}">
                <a16:creationId xmlns:a16="http://schemas.microsoft.com/office/drawing/2014/main" id="{95344287-0276-498C-D80F-5317A5741768}"/>
              </a:ext>
            </a:extLst>
          </p:cNvPr>
          <p:cNvPicPr>
            <a:picLocks noChangeAspect="1"/>
          </p:cNvPicPr>
          <p:nvPr/>
        </p:nvPicPr>
        <p:blipFill>
          <a:blip r:embed="rId3"/>
          <a:stretch>
            <a:fillRect/>
          </a:stretch>
        </p:blipFill>
        <p:spPr>
          <a:xfrm>
            <a:off x="576000" y="2326462"/>
            <a:ext cx="2971022" cy="3029050"/>
          </a:xfrm>
          <a:prstGeom prst="rect">
            <a:avLst/>
          </a:prstGeom>
        </p:spPr>
      </p:pic>
      <p:pic>
        <p:nvPicPr>
          <p:cNvPr id="13" name="Picture 12">
            <a:extLst>
              <a:ext uri="{FF2B5EF4-FFF2-40B4-BE49-F238E27FC236}">
                <a16:creationId xmlns:a16="http://schemas.microsoft.com/office/drawing/2014/main" id="{D279152D-86AF-E030-4BDF-F9C92A5F818B}"/>
              </a:ext>
            </a:extLst>
          </p:cNvPr>
          <p:cNvPicPr>
            <a:picLocks noChangeAspect="1"/>
          </p:cNvPicPr>
          <p:nvPr/>
        </p:nvPicPr>
        <p:blipFill>
          <a:blip r:embed="rId4"/>
          <a:stretch>
            <a:fillRect/>
          </a:stretch>
        </p:blipFill>
        <p:spPr>
          <a:xfrm>
            <a:off x="4516447" y="2326427"/>
            <a:ext cx="3011507" cy="3029050"/>
          </a:xfrm>
          <a:prstGeom prst="rect">
            <a:avLst/>
          </a:prstGeom>
        </p:spPr>
      </p:pic>
      <p:cxnSp>
        <p:nvCxnSpPr>
          <p:cNvPr id="5" name="Straight Arrow Connector 4">
            <a:extLst>
              <a:ext uri="{FF2B5EF4-FFF2-40B4-BE49-F238E27FC236}">
                <a16:creationId xmlns:a16="http://schemas.microsoft.com/office/drawing/2014/main" id="{4FCEA869-75FD-A9AC-E84C-E32BD2594AB1}"/>
              </a:ext>
            </a:extLst>
          </p:cNvPr>
          <p:cNvCxnSpPr/>
          <p:nvPr/>
        </p:nvCxnSpPr>
        <p:spPr>
          <a:xfrm>
            <a:off x="3070230" y="3842532"/>
            <a:ext cx="1158949" cy="0"/>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27DB8D2-FDE3-89E3-4931-2C964D67C9FA}"/>
              </a:ext>
            </a:extLst>
          </p:cNvPr>
          <p:cNvPicPr>
            <a:picLocks noChangeAspect="1"/>
          </p:cNvPicPr>
          <p:nvPr/>
        </p:nvPicPr>
        <p:blipFill>
          <a:blip r:embed="rId5"/>
          <a:stretch>
            <a:fillRect/>
          </a:stretch>
        </p:blipFill>
        <p:spPr>
          <a:xfrm>
            <a:off x="8348744" y="2326462"/>
            <a:ext cx="3011506" cy="3029015"/>
          </a:xfrm>
          <a:prstGeom prst="rect">
            <a:avLst/>
          </a:prstGeom>
        </p:spPr>
      </p:pic>
      <p:pic>
        <p:nvPicPr>
          <p:cNvPr id="2" name="Picture 1">
            <a:extLst>
              <a:ext uri="{FF2B5EF4-FFF2-40B4-BE49-F238E27FC236}">
                <a16:creationId xmlns:a16="http://schemas.microsoft.com/office/drawing/2014/main" id="{6BF2A28C-5AD2-5E50-A594-C6B4FB3CD03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386465" y="5954524"/>
            <a:ext cx="1356167" cy="903476"/>
          </a:xfrm>
          <a:prstGeom prst="rect">
            <a:avLst/>
          </a:prstGeom>
        </p:spPr>
      </p:pic>
      <p:pic>
        <p:nvPicPr>
          <p:cNvPr id="6" name="Graphic 5">
            <a:extLst>
              <a:ext uri="{FF2B5EF4-FFF2-40B4-BE49-F238E27FC236}">
                <a16:creationId xmlns:a16="http://schemas.microsoft.com/office/drawing/2014/main" id="{A68439FB-92F5-F7E9-0492-7C6D5441D3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6670" y="6135182"/>
            <a:ext cx="1512486" cy="370559"/>
          </a:xfrm>
          <a:prstGeom prst="rect">
            <a:avLst/>
          </a:prstGeom>
        </p:spPr>
      </p:pic>
      <p:pic>
        <p:nvPicPr>
          <p:cNvPr id="7" name="Graphic 6">
            <a:extLst>
              <a:ext uri="{FF2B5EF4-FFF2-40B4-BE49-F238E27FC236}">
                <a16:creationId xmlns:a16="http://schemas.microsoft.com/office/drawing/2014/main" id="{3CE1D7F6-6876-3306-9AF2-791F081A69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3875" y="6135182"/>
            <a:ext cx="331912" cy="370559"/>
          </a:xfrm>
          <a:prstGeom prst="rect">
            <a:avLst/>
          </a:prstGeom>
        </p:spPr>
      </p:pic>
    </p:spTree>
    <p:extLst>
      <p:ext uri="{BB962C8B-B14F-4D97-AF65-F5344CB8AC3E}">
        <p14:creationId xmlns:p14="http://schemas.microsoft.com/office/powerpoint/2010/main" val="296220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3.xml.rels><?xml version="1.0" encoding="UTF-8" standalone="yes"?>
<Relationships xmlns="http://schemas.openxmlformats.org/package/2006/relationships"><Relationship Id="rId1" Type="http://schemas.openxmlformats.org/officeDocument/2006/relationships/image" Target="../media/image10.png"/></Relationships>
</file>

<file path=ppt/theme/theme1.xml><?xml version="1.0" encoding="utf-8"?>
<a:theme xmlns:a="http://schemas.openxmlformats.org/drawingml/2006/main" name="1_Office Theme">
  <a:themeElements>
    <a:clrScheme name="DandT">
      <a:dk1>
        <a:srgbClr val="000000"/>
      </a:dk1>
      <a:lt1>
        <a:srgbClr val="FFFFFF"/>
      </a:lt1>
      <a:dk2>
        <a:srgbClr val="0A303F"/>
      </a:dk2>
      <a:lt2>
        <a:srgbClr val="E7E6E6"/>
      </a:lt2>
      <a:accent1>
        <a:srgbClr val="F97369"/>
      </a:accent1>
      <a:accent2>
        <a:srgbClr val="07E298"/>
      </a:accent2>
      <a:accent3>
        <a:srgbClr val="FAB8D9"/>
      </a:accent3>
      <a:accent4>
        <a:srgbClr val="DCFFFF"/>
      </a:accent4>
      <a:accent5>
        <a:srgbClr val="00BACE"/>
      </a:accent5>
      <a:accent6>
        <a:srgbClr val="C238B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ndT" id="{BB151128-7B21-4942-A59B-368685A2A4E1}" vid="{4F7D9008-6879-B043-A756-2AF003936ED0}"/>
    </a:ext>
  </a:extLst>
</a:theme>
</file>

<file path=ppt/theme/theme2.xml><?xml version="1.0" encoding="utf-8"?>
<a:theme xmlns:a="http://schemas.openxmlformats.org/drawingml/2006/main" name="2_Office Theme">
  <a:themeElements>
    <a:clrScheme name="DandT">
      <a:dk1>
        <a:srgbClr val="000000"/>
      </a:dk1>
      <a:lt1>
        <a:srgbClr val="FFFFFF"/>
      </a:lt1>
      <a:dk2>
        <a:srgbClr val="0A303F"/>
      </a:dk2>
      <a:lt2>
        <a:srgbClr val="E7E6E6"/>
      </a:lt2>
      <a:accent1>
        <a:srgbClr val="F97369"/>
      </a:accent1>
      <a:accent2>
        <a:srgbClr val="07E298"/>
      </a:accent2>
      <a:accent3>
        <a:srgbClr val="FAB8D9"/>
      </a:accent3>
      <a:accent4>
        <a:srgbClr val="DCFFFF"/>
      </a:accent4>
      <a:accent5>
        <a:srgbClr val="00BACE"/>
      </a:accent5>
      <a:accent6>
        <a:srgbClr val="C238B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ndT" id="{BB151128-7B21-4942-A59B-368685A2A4E1}" vid="{4F7D9008-6879-B043-A756-2AF003936ED0}"/>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Medium"/>
        <a:ea typeface="Helvetica Neue Medium"/>
        <a:cs typeface="Helvetica Neue Medium"/>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D04EEAA89AB2489ADA8E8E6F23621C" ma:contentTypeVersion="13" ma:contentTypeDescription="Create a new document." ma:contentTypeScope="" ma:versionID="4b1af7d8168f284564c92c9ae9b04acd">
  <xsd:schema xmlns:xsd="http://www.w3.org/2001/XMLSchema" xmlns:xs="http://www.w3.org/2001/XMLSchema" xmlns:p="http://schemas.microsoft.com/office/2006/metadata/properties" xmlns:ns2="81f8b867-ddd5-4989-88da-3ced84550480" xmlns:ns3="0c8fa6c4-b7d3-4c62-a6da-ef72428ccf82" targetNamespace="http://schemas.microsoft.com/office/2006/metadata/properties" ma:root="true" ma:fieldsID="9301b05f1d71ea010f6f43b6030b2d6a" ns2:_="" ns3:_="">
    <xsd:import namespace="81f8b867-ddd5-4989-88da-3ced84550480"/>
    <xsd:import namespace="0c8fa6c4-b7d3-4c62-a6da-ef72428ccf8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f8b867-ddd5-4989-88da-3ced8455048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a568bc87-6fcd-4c42-bfa6-8c0fd4cb740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8fa6c4-b7d3-4c62-a6da-ef72428ccf8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1400313-8738-4dfe-8d9a-a34f6e2eedc3}" ma:internalName="TaxCatchAll" ma:showField="CatchAllData" ma:web="0c8fa6c4-b7d3-4c62-a6da-ef72428ccf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032DE9-6AF8-40A4-93D2-5D9A39714B98}">
  <ds:schemaRefs>
    <ds:schemaRef ds:uri="http://schemas.microsoft.com/sharepoint/v3/contenttype/forms"/>
  </ds:schemaRefs>
</ds:datastoreItem>
</file>

<file path=customXml/itemProps2.xml><?xml version="1.0" encoding="utf-8"?>
<ds:datastoreItem xmlns:ds="http://schemas.openxmlformats.org/officeDocument/2006/customXml" ds:itemID="{1716F313-E197-4110-8E74-D1191E8032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f8b867-ddd5-4989-88da-3ced84550480"/>
    <ds:schemaRef ds:uri="0c8fa6c4-b7d3-4c62-a6da-ef72428ccf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42929</TotalTime>
  <Words>900</Words>
  <Application>Microsoft Office PowerPoint</Application>
  <PresentationFormat>Widescreen</PresentationFormat>
  <Paragraphs>45</Paragraphs>
  <Slides>14</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Helvetica Neue</vt:lpstr>
      <vt:lpstr>Helvetica Neue Thin</vt:lpstr>
      <vt:lpstr>Lucida Grande</vt:lpstr>
      <vt:lpstr>1_Office Theme</vt:lpstr>
      <vt:lpstr>2_Office Theme</vt:lpstr>
      <vt:lpstr>Lamb industries Supporting unit focused task:  braille products</vt:lpstr>
      <vt:lpstr>Braille products</vt:lpstr>
      <vt:lpstr>braille</vt:lpstr>
      <vt:lpstr>braille products</vt:lpstr>
      <vt:lpstr>BRAILLE PRODUCTS</vt:lpstr>
      <vt:lpstr>Writing braille</vt:lpstr>
      <vt:lpstr>Making braille labels</vt:lpstr>
      <vt:lpstr>Glue blobs</vt:lpstr>
      <vt:lpstr>Tacti-mark</vt:lpstr>
      <vt:lpstr>Punching paper</vt:lpstr>
      <vt:lpstr>Punching paper</vt:lpstr>
      <vt:lpstr>3D print braille tiles</vt:lpstr>
      <vt:lpstr>3D print Braille tiles</vt:lpstr>
      <vt:lpstr>3D print Braille tiles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Neesha Mistry</dc:creator>
  <cp:lastModifiedBy>Paul Woodward</cp:lastModifiedBy>
  <cp:revision>306</cp:revision>
  <cp:lastPrinted>2019-02-19T15:48:33Z</cp:lastPrinted>
  <dcterms:modified xsi:type="dcterms:W3CDTF">2025-02-07T10:29:55Z</dcterms:modified>
</cp:coreProperties>
</file>