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2.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0" r:id="rId3"/>
    <p:sldMasterId id="2147483740" r:id="rId4"/>
    <p:sldMasterId id="2147483804" r:id="rId5"/>
  </p:sldMasterIdLst>
  <p:notesMasterIdLst>
    <p:notesMasterId r:id="rId22"/>
  </p:notesMasterIdLst>
  <p:handoutMasterIdLst>
    <p:handoutMasterId r:id="rId23"/>
  </p:handoutMasterIdLst>
  <p:sldIdLst>
    <p:sldId id="316" r:id="rId6"/>
    <p:sldId id="1591" r:id="rId7"/>
    <p:sldId id="1580" r:id="rId8"/>
    <p:sldId id="1712" r:id="rId9"/>
    <p:sldId id="1719" r:id="rId10"/>
    <p:sldId id="1592" r:id="rId11"/>
    <p:sldId id="1593" r:id="rId12"/>
    <p:sldId id="1594" r:id="rId13"/>
    <p:sldId id="1595" r:id="rId14"/>
    <p:sldId id="1713" r:id="rId15"/>
    <p:sldId id="1716" r:id="rId16"/>
    <p:sldId id="1718" r:id="rId17"/>
    <p:sldId id="1715" r:id="rId18"/>
    <p:sldId id="1714" r:id="rId19"/>
    <p:sldId id="1709" r:id="rId20"/>
    <p:sldId id="1717" r:id="rId21"/>
  </p:sldIdLst>
  <p:sldSz cx="12192000" cy="6858000"/>
  <p:notesSz cx="6858000" cy="9144000"/>
  <p:defaultTextStyle>
    <a:defPPr marL="0" marR="0" indent="0" algn="l" defTabSz="478963"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30318" rtl="0" fontAlgn="auto" latinLnBrk="0" hangingPunct="0">
      <a:lnSpc>
        <a:spcPct val="100000"/>
      </a:lnSpc>
      <a:spcBef>
        <a:spcPts val="0"/>
      </a:spcBef>
      <a:spcAft>
        <a:spcPts val="0"/>
      </a:spcAft>
      <a:buClrTx/>
      <a:buSzTx/>
      <a:buFontTx/>
      <a:buNone/>
      <a:tabLst/>
      <a:defRPr kumimoji="0" sz="17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19741" algn="ctr" defTabSz="430318" rtl="0" fontAlgn="auto" latinLnBrk="0" hangingPunct="0">
      <a:lnSpc>
        <a:spcPct val="100000"/>
      </a:lnSpc>
      <a:spcBef>
        <a:spcPts val="0"/>
      </a:spcBef>
      <a:spcAft>
        <a:spcPts val="0"/>
      </a:spcAft>
      <a:buClrTx/>
      <a:buSzTx/>
      <a:buFontTx/>
      <a:buNone/>
      <a:tabLst/>
      <a:defRPr kumimoji="0" sz="17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39481" algn="ctr" defTabSz="430318" rtl="0" fontAlgn="auto" latinLnBrk="0" hangingPunct="0">
      <a:lnSpc>
        <a:spcPct val="100000"/>
      </a:lnSpc>
      <a:spcBef>
        <a:spcPts val="0"/>
      </a:spcBef>
      <a:spcAft>
        <a:spcPts val="0"/>
      </a:spcAft>
      <a:buClrTx/>
      <a:buSzTx/>
      <a:buFontTx/>
      <a:buNone/>
      <a:tabLst/>
      <a:defRPr kumimoji="0" sz="17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359222" algn="ctr" defTabSz="430318" rtl="0" fontAlgn="auto" latinLnBrk="0" hangingPunct="0">
      <a:lnSpc>
        <a:spcPct val="100000"/>
      </a:lnSpc>
      <a:spcBef>
        <a:spcPts val="0"/>
      </a:spcBef>
      <a:spcAft>
        <a:spcPts val="0"/>
      </a:spcAft>
      <a:buClrTx/>
      <a:buSzTx/>
      <a:buFontTx/>
      <a:buNone/>
      <a:tabLst/>
      <a:defRPr kumimoji="0" sz="17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478963" algn="ctr" defTabSz="430318" rtl="0" fontAlgn="auto" latinLnBrk="0" hangingPunct="0">
      <a:lnSpc>
        <a:spcPct val="100000"/>
      </a:lnSpc>
      <a:spcBef>
        <a:spcPts val="0"/>
      </a:spcBef>
      <a:spcAft>
        <a:spcPts val="0"/>
      </a:spcAft>
      <a:buClrTx/>
      <a:buSzTx/>
      <a:buFontTx/>
      <a:buNone/>
      <a:tabLst/>
      <a:defRPr kumimoji="0" sz="17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598703" algn="ctr" defTabSz="430318" rtl="0" fontAlgn="auto" latinLnBrk="0" hangingPunct="0">
      <a:lnSpc>
        <a:spcPct val="100000"/>
      </a:lnSpc>
      <a:spcBef>
        <a:spcPts val="0"/>
      </a:spcBef>
      <a:spcAft>
        <a:spcPts val="0"/>
      </a:spcAft>
      <a:buClrTx/>
      <a:buSzTx/>
      <a:buFontTx/>
      <a:buNone/>
      <a:tabLst/>
      <a:defRPr kumimoji="0" sz="17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718444" algn="ctr" defTabSz="430318" rtl="0" fontAlgn="auto" latinLnBrk="0" hangingPunct="0">
      <a:lnSpc>
        <a:spcPct val="100000"/>
      </a:lnSpc>
      <a:spcBef>
        <a:spcPts val="0"/>
      </a:spcBef>
      <a:spcAft>
        <a:spcPts val="0"/>
      </a:spcAft>
      <a:buClrTx/>
      <a:buSzTx/>
      <a:buFontTx/>
      <a:buNone/>
      <a:tabLst/>
      <a:defRPr kumimoji="0" sz="17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838185" algn="ctr" defTabSz="430318" rtl="0" fontAlgn="auto" latinLnBrk="0" hangingPunct="0">
      <a:lnSpc>
        <a:spcPct val="100000"/>
      </a:lnSpc>
      <a:spcBef>
        <a:spcPts val="0"/>
      </a:spcBef>
      <a:spcAft>
        <a:spcPts val="0"/>
      </a:spcAft>
      <a:buClrTx/>
      <a:buSzTx/>
      <a:buFontTx/>
      <a:buNone/>
      <a:tabLst/>
      <a:defRPr kumimoji="0" sz="17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957925" algn="ctr" defTabSz="430318" rtl="0" fontAlgn="auto" latinLnBrk="0" hangingPunct="0">
      <a:lnSpc>
        <a:spcPct val="100000"/>
      </a:lnSpc>
      <a:spcBef>
        <a:spcPts val="0"/>
      </a:spcBef>
      <a:spcAft>
        <a:spcPts val="0"/>
      </a:spcAft>
      <a:buClrTx/>
      <a:buSzTx/>
      <a:buFontTx/>
      <a:buNone/>
      <a:tabLst/>
      <a:defRPr kumimoji="0" sz="17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60790D-7E15-0F3B-B929-8D62B6A1BAE4}" name="Ryan Ball" initials="RB" userId="S::ryan.ball@designtechnology.org.uk::830810a2-99c8-4bda-9a59-710d6ba1884d"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A303F"/>
    <a:srgbClr val="2186B1"/>
    <a:srgbClr val="318AAC"/>
    <a:srgbClr val="E6E6E6"/>
    <a:srgbClr val="D966A7"/>
    <a:srgbClr val="6575F0"/>
    <a:srgbClr val="8AE6BB"/>
    <a:srgbClr val="CFE389"/>
    <a:srgbClr val="B0D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C1B638-FB21-4EB7-9892-68EEE0730770}" v="1" dt="2024-09-05T13:45:21.30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solidFill>
                <a:srgbClr val="000000"/>
              </a:solidFill>
              <a:prstDash val="solid"/>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76BA"/>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000000"/>
              </a:solidFill>
              <a:prstDash val="solid"/>
              <a:miter lim="400000"/>
            </a:ln>
          </a:top>
          <a:bottom>
            <a:ln w="12700" cap="flat">
              <a:noFill/>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4D8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90" autoAdjust="0"/>
    <p:restoredTop sz="83699" autoAdjust="0"/>
  </p:normalViewPr>
  <p:slideViewPr>
    <p:cSldViewPr snapToGrid="0">
      <p:cViewPr varScale="1">
        <p:scale>
          <a:sx n="69" d="100"/>
          <a:sy n="69" d="100"/>
        </p:scale>
        <p:origin x="826" y="6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Woodward" userId="afca6096-33c4-4076-b066-b130de02360d" providerId="ADAL" clId="{555A29FD-3CB1-43F5-A271-29DF25E521C3}"/>
    <pc:docChg chg="custSel addSld delSld modSld delMainMaster">
      <pc:chgData name="Paul Woodward" userId="afca6096-33c4-4076-b066-b130de02360d" providerId="ADAL" clId="{555A29FD-3CB1-43F5-A271-29DF25E521C3}" dt="2024-01-24T10:37:56.270" v="1395" actId="1076"/>
      <pc:docMkLst>
        <pc:docMk/>
      </pc:docMkLst>
      <pc:sldChg chg="addSp delSp modSp mod">
        <pc:chgData name="Paul Woodward" userId="afca6096-33c4-4076-b066-b130de02360d" providerId="ADAL" clId="{555A29FD-3CB1-43F5-A271-29DF25E521C3}" dt="2024-01-24T10:34:26.665" v="1382" actId="14826"/>
        <pc:sldMkLst>
          <pc:docMk/>
          <pc:sldMk cId="3242062261" sldId="316"/>
        </pc:sldMkLst>
        <pc:spChg chg="mod">
          <ac:chgData name="Paul Woodward" userId="afca6096-33c4-4076-b066-b130de02360d" providerId="ADAL" clId="{555A29FD-3CB1-43F5-A271-29DF25E521C3}" dt="2024-01-11T14:39:09.589" v="14" actId="20577"/>
          <ac:spMkLst>
            <pc:docMk/>
            <pc:sldMk cId="3242062261" sldId="316"/>
            <ac:spMk id="5" creationId="{42CFFCEC-B7C9-C7B3-138E-2C37F4F4E126}"/>
          </ac:spMkLst>
        </pc:spChg>
        <pc:picChg chg="del">
          <ac:chgData name="Paul Woodward" userId="afca6096-33c4-4076-b066-b130de02360d" providerId="ADAL" clId="{555A29FD-3CB1-43F5-A271-29DF25E521C3}" dt="2024-01-11T14:39:20.826" v="15" actId="478"/>
          <ac:picMkLst>
            <pc:docMk/>
            <pc:sldMk cId="3242062261" sldId="316"/>
            <ac:picMk id="2" creationId="{209DC222-9B18-D18C-3973-63B59C832945}"/>
          </ac:picMkLst>
        </pc:picChg>
        <pc:picChg chg="add mod">
          <ac:chgData name="Paul Woodward" userId="afca6096-33c4-4076-b066-b130de02360d" providerId="ADAL" clId="{555A29FD-3CB1-43F5-A271-29DF25E521C3}" dt="2024-01-24T10:34:26.665" v="1382" actId="14826"/>
          <ac:picMkLst>
            <pc:docMk/>
            <pc:sldMk cId="3242062261" sldId="316"/>
            <ac:picMk id="3" creationId="{4DAE0E14-B58C-5F6A-71B2-0B64898BD850}"/>
          </ac:picMkLst>
        </pc:picChg>
      </pc:sldChg>
      <pc:sldChg chg="addSp delSp modSp mod">
        <pc:chgData name="Paul Woodward" userId="afca6096-33c4-4076-b066-b130de02360d" providerId="ADAL" clId="{555A29FD-3CB1-43F5-A271-29DF25E521C3}" dt="2024-01-22T15:12:28.744" v="289"/>
        <pc:sldMkLst>
          <pc:docMk/>
          <pc:sldMk cId="3201818484" sldId="1580"/>
        </pc:sldMkLst>
        <pc:spChg chg="del">
          <ac:chgData name="Paul Woodward" userId="afca6096-33c4-4076-b066-b130de02360d" providerId="ADAL" clId="{555A29FD-3CB1-43F5-A271-29DF25E521C3}" dt="2024-01-22T15:12:20.473" v="286" actId="478"/>
          <ac:spMkLst>
            <pc:docMk/>
            <pc:sldMk cId="3201818484" sldId="1580"/>
            <ac:spMk id="3" creationId="{5FC42C60-B951-E049-D5C4-FE7B287E34C8}"/>
          </ac:spMkLst>
        </pc:spChg>
        <pc:spChg chg="add mod">
          <ac:chgData name="Paul Woodward" userId="afca6096-33c4-4076-b066-b130de02360d" providerId="ADAL" clId="{555A29FD-3CB1-43F5-A271-29DF25E521C3}" dt="2024-01-22T15:12:22.975" v="287" actId="1076"/>
          <ac:spMkLst>
            <pc:docMk/>
            <pc:sldMk cId="3201818484" sldId="1580"/>
            <ac:spMk id="4" creationId="{470BE19A-32FB-F9EF-094D-5184B7D2AD05}"/>
          </ac:spMkLst>
        </pc:spChg>
        <pc:spChg chg="mod">
          <ac:chgData name="Paul Woodward" userId="afca6096-33c4-4076-b066-b130de02360d" providerId="ADAL" clId="{555A29FD-3CB1-43F5-A271-29DF25E521C3}" dt="2024-01-22T15:11:23.593" v="283" actId="20577"/>
          <ac:spMkLst>
            <pc:docMk/>
            <pc:sldMk cId="3201818484" sldId="1580"/>
            <ac:spMk id="8" creationId="{5C75C0B7-44D3-CAED-C1B9-928BB291EE3F}"/>
          </ac:spMkLst>
        </pc:spChg>
        <pc:picChg chg="del">
          <ac:chgData name="Paul Woodward" userId="afca6096-33c4-4076-b066-b130de02360d" providerId="ADAL" clId="{555A29FD-3CB1-43F5-A271-29DF25E521C3}" dt="2024-01-22T15:12:28.470" v="288" actId="478"/>
          <ac:picMkLst>
            <pc:docMk/>
            <pc:sldMk cId="3201818484" sldId="1580"/>
            <ac:picMk id="2" creationId="{2F80B2CE-0E4B-5832-D3B9-E0E6ED34759D}"/>
          </ac:picMkLst>
        </pc:picChg>
        <pc:picChg chg="add mod">
          <ac:chgData name="Paul Woodward" userId="afca6096-33c4-4076-b066-b130de02360d" providerId="ADAL" clId="{555A29FD-3CB1-43F5-A271-29DF25E521C3}" dt="2024-01-22T15:12:13.608" v="284"/>
          <ac:picMkLst>
            <pc:docMk/>
            <pc:sldMk cId="3201818484" sldId="1580"/>
            <ac:picMk id="5" creationId="{1E6FAE45-70D6-BFF3-7350-0458A1589BD3}"/>
          </ac:picMkLst>
        </pc:picChg>
        <pc:picChg chg="add mod">
          <ac:chgData name="Paul Woodward" userId="afca6096-33c4-4076-b066-b130de02360d" providerId="ADAL" clId="{555A29FD-3CB1-43F5-A271-29DF25E521C3}" dt="2024-01-22T15:12:28.744" v="289"/>
          <ac:picMkLst>
            <pc:docMk/>
            <pc:sldMk cId="3201818484" sldId="1580"/>
            <ac:picMk id="6" creationId="{3FA95380-FE7F-FB1E-BAC0-0013C2C475BA}"/>
          </ac:picMkLst>
        </pc:picChg>
      </pc:sldChg>
      <pc:sldChg chg="modSp mod">
        <pc:chgData name="Paul Woodward" userId="afca6096-33c4-4076-b066-b130de02360d" providerId="ADAL" clId="{555A29FD-3CB1-43F5-A271-29DF25E521C3}" dt="2024-01-22T14:56:08.191" v="32" actId="20577"/>
        <pc:sldMkLst>
          <pc:docMk/>
          <pc:sldMk cId="3008486914" sldId="1591"/>
        </pc:sldMkLst>
        <pc:spChg chg="mod">
          <ac:chgData name="Paul Woodward" userId="afca6096-33c4-4076-b066-b130de02360d" providerId="ADAL" clId="{555A29FD-3CB1-43F5-A271-29DF25E521C3}" dt="2024-01-22T14:56:08.191" v="32" actId="20577"/>
          <ac:spMkLst>
            <pc:docMk/>
            <pc:sldMk cId="3008486914" sldId="1591"/>
            <ac:spMk id="10" creationId="{9457124D-4513-AF94-B33A-32122ED43ACA}"/>
          </ac:spMkLst>
        </pc:spChg>
      </pc:sldChg>
      <pc:sldChg chg="addSp delSp modSp mod">
        <pc:chgData name="Paul Woodward" userId="afca6096-33c4-4076-b066-b130de02360d" providerId="ADAL" clId="{555A29FD-3CB1-43F5-A271-29DF25E521C3}" dt="2024-01-23T14:01:20.999" v="1085" actId="20577"/>
        <pc:sldMkLst>
          <pc:docMk/>
          <pc:sldMk cId="2473691213" sldId="1592"/>
        </pc:sldMkLst>
        <pc:spChg chg="mod">
          <ac:chgData name="Paul Woodward" userId="afca6096-33c4-4076-b066-b130de02360d" providerId="ADAL" clId="{555A29FD-3CB1-43F5-A271-29DF25E521C3}" dt="2024-01-23T14:01:20.999" v="1085" actId="20577"/>
          <ac:spMkLst>
            <pc:docMk/>
            <pc:sldMk cId="2473691213" sldId="1592"/>
            <ac:spMk id="3" creationId="{5FC42C60-B951-E049-D5C4-FE7B287E34C8}"/>
          </ac:spMkLst>
        </pc:spChg>
        <pc:spChg chg="mod">
          <ac:chgData name="Paul Woodward" userId="afca6096-33c4-4076-b066-b130de02360d" providerId="ADAL" clId="{555A29FD-3CB1-43F5-A271-29DF25E521C3}" dt="2024-01-22T14:58:01.308" v="76" actId="20577"/>
          <ac:spMkLst>
            <pc:docMk/>
            <pc:sldMk cId="2473691213" sldId="1592"/>
            <ac:spMk id="8" creationId="{5C75C0B7-44D3-CAED-C1B9-928BB291EE3F}"/>
          </ac:spMkLst>
        </pc:spChg>
        <pc:picChg chg="del">
          <ac:chgData name="Paul Woodward" userId="afca6096-33c4-4076-b066-b130de02360d" providerId="ADAL" clId="{555A29FD-3CB1-43F5-A271-29DF25E521C3}" dt="2024-01-22T15:12:33.465" v="292" actId="478"/>
          <ac:picMkLst>
            <pc:docMk/>
            <pc:sldMk cId="2473691213" sldId="1592"/>
            <ac:picMk id="2" creationId="{2F80B2CE-0E4B-5832-D3B9-E0E6ED34759D}"/>
          </ac:picMkLst>
        </pc:picChg>
        <pc:picChg chg="del">
          <ac:chgData name="Paul Woodward" userId="afca6096-33c4-4076-b066-b130de02360d" providerId="ADAL" clId="{555A29FD-3CB1-43F5-A271-29DF25E521C3}" dt="2024-01-22T14:59:01.412" v="132" actId="478"/>
          <ac:picMkLst>
            <pc:docMk/>
            <pc:sldMk cId="2473691213" sldId="1592"/>
            <ac:picMk id="4" creationId="{6743A14D-A0C6-F22F-3362-9E9E413D2586}"/>
          </ac:picMkLst>
        </pc:picChg>
        <pc:picChg chg="add mod">
          <ac:chgData name="Paul Woodward" userId="afca6096-33c4-4076-b066-b130de02360d" providerId="ADAL" clId="{555A29FD-3CB1-43F5-A271-29DF25E521C3}" dt="2024-01-22T15:12:33.637" v="293"/>
          <ac:picMkLst>
            <pc:docMk/>
            <pc:sldMk cId="2473691213" sldId="1592"/>
            <ac:picMk id="5" creationId="{65161391-A78E-7A99-616B-1911D5603256}"/>
          </ac:picMkLst>
        </pc:picChg>
      </pc:sldChg>
      <pc:sldChg chg="addSp delSp modSp mod">
        <pc:chgData name="Paul Woodward" userId="afca6096-33c4-4076-b066-b130de02360d" providerId="ADAL" clId="{555A29FD-3CB1-43F5-A271-29DF25E521C3}" dt="2024-01-23T14:01:56.493" v="1137" actId="12"/>
        <pc:sldMkLst>
          <pc:docMk/>
          <pc:sldMk cId="3331900999" sldId="1593"/>
        </pc:sldMkLst>
        <pc:spChg chg="mod">
          <ac:chgData name="Paul Woodward" userId="afca6096-33c4-4076-b066-b130de02360d" providerId="ADAL" clId="{555A29FD-3CB1-43F5-A271-29DF25E521C3}" dt="2024-01-23T14:01:56.493" v="1137" actId="12"/>
          <ac:spMkLst>
            <pc:docMk/>
            <pc:sldMk cId="3331900999" sldId="1593"/>
            <ac:spMk id="3" creationId="{5FC42C60-B951-E049-D5C4-FE7B287E34C8}"/>
          </ac:spMkLst>
        </pc:spChg>
        <pc:spChg chg="del mod">
          <ac:chgData name="Paul Woodward" userId="afca6096-33c4-4076-b066-b130de02360d" providerId="ADAL" clId="{555A29FD-3CB1-43F5-A271-29DF25E521C3}" dt="2024-01-22T15:45:24.024" v="439" actId="478"/>
          <ac:spMkLst>
            <pc:docMk/>
            <pc:sldMk cId="3331900999" sldId="1593"/>
            <ac:spMk id="5" creationId="{7E7D158B-E063-70A8-4802-C1620D7FF1EA}"/>
          </ac:spMkLst>
        </pc:spChg>
        <pc:spChg chg="mod">
          <ac:chgData name="Paul Woodward" userId="afca6096-33c4-4076-b066-b130de02360d" providerId="ADAL" clId="{555A29FD-3CB1-43F5-A271-29DF25E521C3}" dt="2024-01-22T14:58:07.385" v="83" actId="20577"/>
          <ac:spMkLst>
            <pc:docMk/>
            <pc:sldMk cId="3331900999" sldId="1593"/>
            <ac:spMk id="8" creationId="{5C75C0B7-44D3-CAED-C1B9-928BB291EE3F}"/>
          </ac:spMkLst>
        </pc:spChg>
        <pc:picChg chg="del">
          <ac:chgData name="Paul Woodward" userId="afca6096-33c4-4076-b066-b130de02360d" providerId="ADAL" clId="{555A29FD-3CB1-43F5-A271-29DF25E521C3}" dt="2024-01-22T15:12:35.943" v="294" actId="478"/>
          <ac:picMkLst>
            <pc:docMk/>
            <pc:sldMk cId="3331900999" sldId="1593"/>
            <ac:picMk id="2" creationId="{2F80B2CE-0E4B-5832-D3B9-E0E6ED34759D}"/>
          </ac:picMkLst>
        </pc:picChg>
        <pc:picChg chg="del">
          <ac:chgData name="Paul Woodward" userId="afca6096-33c4-4076-b066-b130de02360d" providerId="ADAL" clId="{555A29FD-3CB1-43F5-A271-29DF25E521C3}" dt="2024-01-22T14:58:58.623" v="129" actId="478"/>
          <ac:picMkLst>
            <pc:docMk/>
            <pc:sldMk cId="3331900999" sldId="1593"/>
            <ac:picMk id="4" creationId="{476353D4-F12F-273E-0C30-19B7C36F11FC}"/>
          </ac:picMkLst>
        </pc:picChg>
        <pc:picChg chg="del">
          <ac:chgData name="Paul Woodward" userId="afca6096-33c4-4076-b066-b130de02360d" providerId="ADAL" clId="{555A29FD-3CB1-43F5-A271-29DF25E521C3}" dt="2024-01-22T14:58:58.129" v="128" actId="478"/>
          <ac:picMkLst>
            <pc:docMk/>
            <pc:sldMk cId="3331900999" sldId="1593"/>
            <ac:picMk id="6" creationId="{C817B07F-1497-ECFA-E22E-AED08B655E33}"/>
          </ac:picMkLst>
        </pc:picChg>
        <pc:picChg chg="del">
          <ac:chgData name="Paul Woodward" userId="afca6096-33c4-4076-b066-b130de02360d" providerId="ADAL" clId="{555A29FD-3CB1-43F5-A271-29DF25E521C3}" dt="2024-01-22T14:58:59.149" v="130" actId="478"/>
          <ac:picMkLst>
            <pc:docMk/>
            <pc:sldMk cId="3331900999" sldId="1593"/>
            <ac:picMk id="9" creationId="{A257937B-A8B4-5353-8DAE-3DFCD9F6C641}"/>
          </ac:picMkLst>
        </pc:picChg>
        <pc:picChg chg="del">
          <ac:chgData name="Paul Woodward" userId="afca6096-33c4-4076-b066-b130de02360d" providerId="ADAL" clId="{555A29FD-3CB1-43F5-A271-29DF25E521C3}" dt="2024-01-22T14:58:59.539" v="131" actId="478"/>
          <ac:picMkLst>
            <pc:docMk/>
            <pc:sldMk cId="3331900999" sldId="1593"/>
            <ac:picMk id="10" creationId="{9766C81D-1A59-2B7B-FC38-CA572135B3EE}"/>
          </ac:picMkLst>
        </pc:picChg>
        <pc:picChg chg="add mod">
          <ac:chgData name="Paul Woodward" userId="afca6096-33c4-4076-b066-b130de02360d" providerId="ADAL" clId="{555A29FD-3CB1-43F5-A271-29DF25E521C3}" dt="2024-01-22T15:12:36.124" v="295"/>
          <ac:picMkLst>
            <pc:docMk/>
            <pc:sldMk cId="3331900999" sldId="1593"/>
            <ac:picMk id="11" creationId="{6971D41D-1E86-70D3-BD8C-BA0B02E34AB2}"/>
          </ac:picMkLst>
        </pc:picChg>
      </pc:sldChg>
      <pc:sldChg chg="addSp delSp modSp mod">
        <pc:chgData name="Paul Woodward" userId="afca6096-33c4-4076-b066-b130de02360d" providerId="ADAL" clId="{555A29FD-3CB1-43F5-A271-29DF25E521C3}" dt="2024-01-23T14:02:24.157" v="1225" actId="20577"/>
        <pc:sldMkLst>
          <pc:docMk/>
          <pc:sldMk cId="2025929060" sldId="1594"/>
        </pc:sldMkLst>
        <pc:spChg chg="mod">
          <ac:chgData name="Paul Woodward" userId="afca6096-33c4-4076-b066-b130de02360d" providerId="ADAL" clId="{555A29FD-3CB1-43F5-A271-29DF25E521C3}" dt="2024-01-23T14:02:24.157" v="1225" actId="20577"/>
          <ac:spMkLst>
            <pc:docMk/>
            <pc:sldMk cId="2025929060" sldId="1594"/>
            <ac:spMk id="3" creationId="{5FC42C60-B951-E049-D5C4-FE7B287E34C8}"/>
          </ac:spMkLst>
        </pc:spChg>
        <pc:spChg chg="mod">
          <ac:chgData name="Paul Woodward" userId="afca6096-33c4-4076-b066-b130de02360d" providerId="ADAL" clId="{555A29FD-3CB1-43F5-A271-29DF25E521C3}" dt="2024-01-22T14:58:12.486" v="91" actId="20577"/>
          <ac:spMkLst>
            <pc:docMk/>
            <pc:sldMk cId="2025929060" sldId="1594"/>
            <ac:spMk id="8" creationId="{5C75C0B7-44D3-CAED-C1B9-928BB291EE3F}"/>
          </ac:spMkLst>
        </pc:spChg>
        <pc:picChg chg="del">
          <ac:chgData name="Paul Woodward" userId="afca6096-33c4-4076-b066-b130de02360d" providerId="ADAL" clId="{555A29FD-3CB1-43F5-A271-29DF25E521C3}" dt="2024-01-22T15:12:38.415" v="296" actId="478"/>
          <ac:picMkLst>
            <pc:docMk/>
            <pc:sldMk cId="2025929060" sldId="1594"/>
            <ac:picMk id="2" creationId="{2F80B2CE-0E4B-5832-D3B9-E0E6ED34759D}"/>
          </ac:picMkLst>
        </pc:picChg>
        <pc:picChg chg="del">
          <ac:chgData name="Paul Woodward" userId="afca6096-33c4-4076-b066-b130de02360d" providerId="ADAL" clId="{555A29FD-3CB1-43F5-A271-29DF25E521C3}" dt="2024-01-22T14:58:56.782" v="127" actId="478"/>
          <ac:picMkLst>
            <pc:docMk/>
            <pc:sldMk cId="2025929060" sldId="1594"/>
            <ac:picMk id="5" creationId="{298A79B6-3E98-F301-7691-25C8574960B4}"/>
          </ac:picMkLst>
        </pc:picChg>
        <pc:picChg chg="del">
          <ac:chgData name="Paul Woodward" userId="afca6096-33c4-4076-b066-b130de02360d" providerId="ADAL" clId="{555A29FD-3CB1-43F5-A271-29DF25E521C3}" dt="2024-01-22T14:58:55.938" v="126" actId="478"/>
          <ac:picMkLst>
            <pc:docMk/>
            <pc:sldMk cId="2025929060" sldId="1594"/>
            <ac:picMk id="6" creationId="{2D5D4EC7-C7A6-8FA0-790E-F80DB5D3DEFE}"/>
          </ac:picMkLst>
        </pc:picChg>
        <pc:picChg chg="add mod">
          <ac:chgData name="Paul Woodward" userId="afca6096-33c4-4076-b066-b130de02360d" providerId="ADAL" clId="{555A29FD-3CB1-43F5-A271-29DF25E521C3}" dt="2024-01-22T15:12:38.603" v="297"/>
          <ac:picMkLst>
            <pc:docMk/>
            <pc:sldMk cId="2025929060" sldId="1594"/>
            <ac:picMk id="7" creationId="{0002EB3E-48A8-3F62-C4A9-359D9CA64E76}"/>
          </ac:picMkLst>
        </pc:picChg>
        <pc:picChg chg="del">
          <ac:chgData name="Paul Woodward" userId="afca6096-33c4-4076-b066-b130de02360d" providerId="ADAL" clId="{555A29FD-3CB1-43F5-A271-29DF25E521C3}" dt="2024-01-22T14:58:55.099" v="124" actId="478"/>
          <ac:picMkLst>
            <pc:docMk/>
            <pc:sldMk cId="2025929060" sldId="1594"/>
            <ac:picMk id="13" creationId="{26BE1564-4749-CEF0-622A-3D6C075234AB}"/>
          </ac:picMkLst>
        </pc:picChg>
        <pc:picChg chg="del">
          <ac:chgData name="Paul Woodward" userId="afca6096-33c4-4076-b066-b130de02360d" providerId="ADAL" clId="{555A29FD-3CB1-43F5-A271-29DF25E521C3}" dt="2024-01-22T14:58:55.491" v="125" actId="478"/>
          <ac:picMkLst>
            <pc:docMk/>
            <pc:sldMk cId="2025929060" sldId="1594"/>
            <ac:picMk id="15" creationId="{A6BEA60D-03D0-C934-2E74-C26E075F7846}"/>
          </ac:picMkLst>
        </pc:picChg>
      </pc:sldChg>
      <pc:sldChg chg="addSp delSp modSp mod">
        <pc:chgData name="Paul Woodward" userId="afca6096-33c4-4076-b066-b130de02360d" providerId="ADAL" clId="{555A29FD-3CB1-43F5-A271-29DF25E521C3}" dt="2024-01-23T14:02:32.811" v="1236" actId="20577"/>
        <pc:sldMkLst>
          <pc:docMk/>
          <pc:sldMk cId="176113154" sldId="1595"/>
        </pc:sldMkLst>
        <pc:spChg chg="mod">
          <ac:chgData name="Paul Woodward" userId="afca6096-33c4-4076-b066-b130de02360d" providerId="ADAL" clId="{555A29FD-3CB1-43F5-A271-29DF25E521C3}" dt="2024-01-23T14:02:32.811" v="1236" actId="20577"/>
          <ac:spMkLst>
            <pc:docMk/>
            <pc:sldMk cId="176113154" sldId="1595"/>
            <ac:spMk id="8" creationId="{5C75C0B7-44D3-CAED-C1B9-928BB291EE3F}"/>
          </ac:spMkLst>
        </pc:spChg>
        <pc:picChg chg="del">
          <ac:chgData name="Paul Woodward" userId="afca6096-33c4-4076-b066-b130de02360d" providerId="ADAL" clId="{555A29FD-3CB1-43F5-A271-29DF25E521C3}" dt="2024-01-22T15:12:41.083" v="298" actId="478"/>
          <ac:picMkLst>
            <pc:docMk/>
            <pc:sldMk cId="176113154" sldId="1595"/>
            <ac:picMk id="2" creationId="{2F80B2CE-0E4B-5832-D3B9-E0E6ED34759D}"/>
          </ac:picMkLst>
        </pc:picChg>
        <pc:picChg chg="del">
          <ac:chgData name="Paul Woodward" userId="afca6096-33c4-4076-b066-b130de02360d" providerId="ADAL" clId="{555A29FD-3CB1-43F5-A271-29DF25E521C3}" dt="2024-01-22T14:58:16.386" v="92" actId="478"/>
          <ac:picMkLst>
            <pc:docMk/>
            <pc:sldMk cId="176113154" sldId="1595"/>
            <ac:picMk id="5" creationId="{BF8A1E2A-7A74-2D88-5707-ACD008E0B2C2}"/>
          </ac:picMkLst>
        </pc:picChg>
        <pc:picChg chg="del">
          <ac:chgData name="Paul Woodward" userId="afca6096-33c4-4076-b066-b130de02360d" providerId="ADAL" clId="{555A29FD-3CB1-43F5-A271-29DF25E521C3}" dt="2024-01-22T14:58:17.330" v="93" actId="478"/>
          <ac:picMkLst>
            <pc:docMk/>
            <pc:sldMk cId="176113154" sldId="1595"/>
            <ac:picMk id="6" creationId="{D7AC601E-90D3-0BB1-C17C-74ED21585CEF}"/>
          </ac:picMkLst>
        </pc:picChg>
        <pc:picChg chg="del">
          <ac:chgData name="Paul Woodward" userId="afca6096-33c4-4076-b066-b130de02360d" providerId="ADAL" clId="{555A29FD-3CB1-43F5-A271-29DF25E521C3}" dt="2024-01-22T14:58:18.170" v="95" actId="478"/>
          <ac:picMkLst>
            <pc:docMk/>
            <pc:sldMk cId="176113154" sldId="1595"/>
            <ac:picMk id="7" creationId="{C1681D40-E10F-7B78-15C9-A0134CAB8AB5}"/>
          </ac:picMkLst>
        </pc:picChg>
        <pc:picChg chg="del">
          <ac:chgData name="Paul Woodward" userId="afca6096-33c4-4076-b066-b130de02360d" providerId="ADAL" clId="{555A29FD-3CB1-43F5-A271-29DF25E521C3}" dt="2024-01-22T14:58:17.795" v="94" actId="478"/>
          <ac:picMkLst>
            <pc:docMk/>
            <pc:sldMk cId="176113154" sldId="1595"/>
            <ac:picMk id="9" creationId="{E518809C-B1B1-889D-B625-6F75E4B08E66}"/>
          </ac:picMkLst>
        </pc:picChg>
        <pc:picChg chg="add mod">
          <ac:chgData name="Paul Woodward" userId="afca6096-33c4-4076-b066-b130de02360d" providerId="ADAL" clId="{555A29FD-3CB1-43F5-A271-29DF25E521C3}" dt="2024-01-22T15:12:41.257" v="299"/>
          <ac:picMkLst>
            <pc:docMk/>
            <pc:sldMk cId="176113154" sldId="1595"/>
            <ac:picMk id="10" creationId="{03D9FA65-E06F-78D7-0FC2-276C04B23A03}"/>
          </ac:picMkLst>
        </pc:picChg>
      </pc:sldChg>
      <pc:sldChg chg="addSp delSp modSp mod">
        <pc:chgData name="Paul Woodward" userId="afca6096-33c4-4076-b066-b130de02360d" providerId="ADAL" clId="{555A29FD-3CB1-43F5-A271-29DF25E521C3}" dt="2024-01-22T15:12:44.733" v="301"/>
        <pc:sldMkLst>
          <pc:docMk/>
          <pc:sldMk cId="2749075032" sldId="1596"/>
        </pc:sldMkLst>
        <pc:spChg chg="mod">
          <ac:chgData name="Paul Woodward" userId="afca6096-33c4-4076-b066-b130de02360d" providerId="ADAL" clId="{555A29FD-3CB1-43F5-A271-29DF25E521C3}" dt="2024-01-22T14:58:40.191" v="112" actId="20577"/>
          <ac:spMkLst>
            <pc:docMk/>
            <pc:sldMk cId="2749075032" sldId="1596"/>
            <ac:spMk id="8" creationId="{5C75C0B7-44D3-CAED-C1B9-928BB291EE3F}"/>
          </ac:spMkLst>
        </pc:spChg>
        <pc:picChg chg="del">
          <ac:chgData name="Paul Woodward" userId="afca6096-33c4-4076-b066-b130de02360d" providerId="ADAL" clId="{555A29FD-3CB1-43F5-A271-29DF25E521C3}" dt="2024-01-22T15:12:44.562" v="300" actId="478"/>
          <ac:picMkLst>
            <pc:docMk/>
            <pc:sldMk cId="2749075032" sldId="1596"/>
            <ac:picMk id="2" creationId="{2F80B2CE-0E4B-5832-D3B9-E0E6ED34759D}"/>
          </ac:picMkLst>
        </pc:picChg>
        <pc:picChg chg="del">
          <ac:chgData name="Paul Woodward" userId="afca6096-33c4-4076-b066-b130de02360d" providerId="ADAL" clId="{555A29FD-3CB1-43F5-A271-29DF25E521C3}" dt="2024-01-22T14:58:43.157" v="113" actId="478"/>
          <ac:picMkLst>
            <pc:docMk/>
            <pc:sldMk cId="2749075032" sldId="1596"/>
            <ac:picMk id="6" creationId="{6E3C4AE6-3952-D5D0-AA2A-DB9765BFB45D}"/>
          </ac:picMkLst>
        </pc:picChg>
        <pc:picChg chg="del">
          <ac:chgData name="Paul Woodward" userId="afca6096-33c4-4076-b066-b130de02360d" providerId="ADAL" clId="{555A29FD-3CB1-43F5-A271-29DF25E521C3}" dt="2024-01-22T14:58:45.064" v="116" actId="478"/>
          <ac:picMkLst>
            <pc:docMk/>
            <pc:sldMk cId="2749075032" sldId="1596"/>
            <ac:picMk id="9" creationId="{58661648-8DBE-F445-3639-282420889720}"/>
          </ac:picMkLst>
        </pc:picChg>
        <pc:picChg chg="add mod">
          <ac:chgData name="Paul Woodward" userId="afca6096-33c4-4076-b066-b130de02360d" providerId="ADAL" clId="{555A29FD-3CB1-43F5-A271-29DF25E521C3}" dt="2024-01-22T15:12:44.733" v="301"/>
          <ac:picMkLst>
            <pc:docMk/>
            <pc:sldMk cId="2749075032" sldId="1596"/>
            <ac:picMk id="10" creationId="{B274C9FF-3D40-C3DC-8DE9-6F42FA83BF6F}"/>
          </ac:picMkLst>
        </pc:picChg>
        <pc:picChg chg="del">
          <ac:chgData name="Paul Woodward" userId="afca6096-33c4-4076-b066-b130de02360d" providerId="ADAL" clId="{555A29FD-3CB1-43F5-A271-29DF25E521C3}" dt="2024-01-22T14:58:44.238" v="115" actId="478"/>
          <ac:picMkLst>
            <pc:docMk/>
            <pc:sldMk cId="2749075032" sldId="1596"/>
            <ac:picMk id="11" creationId="{59742F01-6E19-887A-04A9-E2AECF722F0A}"/>
          </ac:picMkLst>
        </pc:picChg>
        <pc:picChg chg="del">
          <ac:chgData name="Paul Woodward" userId="afca6096-33c4-4076-b066-b130de02360d" providerId="ADAL" clId="{555A29FD-3CB1-43F5-A271-29DF25E521C3}" dt="2024-01-22T14:58:43.742" v="114" actId="478"/>
          <ac:picMkLst>
            <pc:docMk/>
            <pc:sldMk cId="2749075032" sldId="1596"/>
            <ac:picMk id="13" creationId="{AB12A8CD-F7F8-24FD-D2C3-469EF5DD3FEA}"/>
          </ac:picMkLst>
        </pc:picChg>
      </pc:sldChg>
      <pc:sldChg chg="addSp delSp modSp del mod">
        <pc:chgData name="Paul Woodward" userId="afca6096-33c4-4076-b066-b130de02360d" providerId="ADAL" clId="{555A29FD-3CB1-43F5-A271-29DF25E521C3}" dt="2024-01-23T14:02:41.203" v="1237" actId="2696"/>
        <pc:sldMkLst>
          <pc:docMk/>
          <pc:sldMk cId="2421970668" sldId="1597"/>
        </pc:sldMkLst>
        <pc:spChg chg="mod">
          <ac:chgData name="Paul Woodward" userId="afca6096-33c4-4076-b066-b130de02360d" providerId="ADAL" clId="{555A29FD-3CB1-43F5-A271-29DF25E521C3}" dt="2024-01-22T15:06:27.571" v="266" actId="313"/>
          <ac:spMkLst>
            <pc:docMk/>
            <pc:sldMk cId="2421970668" sldId="1597"/>
            <ac:spMk id="3" creationId="{5FC42C60-B951-E049-D5C4-FE7B287E34C8}"/>
          </ac:spMkLst>
        </pc:spChg>
        <pc:spChg chg="del">
          <ac:chgData name="Paul Woodward" userId="afca6096-33c4-4076-b066-b130de02360d" providerId="ADAL" clId="{555A29FD-3CB1-43F5-A271-29DF25E521C3}" dt="2024-01-22T15:05:35.050" v="133" actId="478"/>
          <ac:spMkLst>
            <pc:docMk/>
            <pc:sldMk cId="2421970668" sldId="1597"/>
            <ac:spMk id="4" creationId="{C0D337AF-EA8B-0695-437A-BC78DBD215D6}"/>
          </ac:spMkLst>
        </pc:spChg>
        <pc:spChg chg="del">
          <ac:chgData name="Paul Woodward" userId="afca6096-33c4-4076-b066-b130de02360d" providerId="ADAL" clId="{555A29FD-3CB1-43F5-A271-29DF25E521C3}" dt="2024-01-22T15:05:37.031" v="135" actId="478"/>
          <ac:spMkLst>
            <pc:docMk/>
            <pc:sldMk cId="2421970668" sldId="1597"/>
            <ac:spMk id="7" creationId="{8AAE51B7-2B7B-03D6-80D6-492E0C9C5910}"/>
          </ac:spMkLst>
        </pc:spChg>
        <pc:spChg chg="del">
          <ac:chgData name="Paul Woodward" userId="afca6096-33c4-4076-b066-b130de02360d" providerId="ADAL" clId="{555A29FD-3CB1-43F5-A271-29DF25E521C3}" dt="2024-01-22T15:05:36.188" v="134" actId="478"/>
          <ac:spMkLst>
            <pc:docMk/>
            <pc:sldMk cId="2421970668" sldId="1597"/>
            <ac:spMk id="9" creationId="{9B3E561D-34E1-25FA-D989-B3B918A6BFE1}"/>
          </ac:spMkLst>
        </pc:spChg>
        <pc:picChg chg="del">
          <ac:chgData name="Paul Woodward" userId="afca6096-33c4-4076-b066-b130de02360d" providerId="ADAL" clId="{555A29FD-3CB1-43F5-A271-29DF25E521C3}" dt="2024-01-22T15:12:48.223" v="302" actId="478"/>
          <ac:picMkLst>
            <pc:docMk/>
            <pc:sldMk cId="2421970668" sldId="1597"/>
            <ac:picMk id="2" creationId="{2F80B2CE-0E4B-5832-D3B9-E0E6ED34759D}"/>
          </ac:picMkLst>
        </pc:picChg>
        <pc:picChg chg="del">
          <ac:chgData name="Paul Woodward" userId="afca6096-33c4-4076-b066-b130de02360d" providerId="ADAL" clId="{555A29FD-3CB1-43F5-A271-29DF25E521C3}" dt="2024-01-22T14:58:46.907" v="117" actId="478"/>
          <ac:picMkLst>
            <pc:docMk/>
            <pc:sldMk cId="2421970668" sldId="1597"/>
            <ac:picMk id="5" creationId="{43376950-2E75-F87B-C857-1004471FB3C5}"/>
          </ac:picMkLst>
        </pc:picChg>
        <pc:picChg chg="del">
          <ac:chgData name="Paul Woodward" userId="afca6096-33c4-4076-b066-b130de02360d" providerId="ADAL" clId="{555A29FD-3CB1-43F5-A271-29DF25E521C3}" dt="2024-01-22T14:58:47.358" v="118" actId="478"/>
          <ac:picMkLst>
            <pc:docMk/>
            <pc:sldMk cId="2421970668" sldId="1597"/>
            <ac:picMk id="10" creationId="{3199D7AC-BC5B-F577-700E-7CC54BCBEA6F}"/>
          </ac:picMkLst>
        </pc:picChg>
        <pc:picChg chg="add mod">
          <ac:chgData name="Paul Woodward" userId="afca6096-33c4-4076-b066-b130de02360d" providerId="ADAL" clId="{555A29FD-3CB1-43F5-A271-29DF25E521C3}" dt="2024-01-22T15:12:48.412" v="303"/>
          <ac:picMkLst>
            <pc:docMk/>
            <pc:sldMk cId="2421970668" sldId="1597"/>
            <ac:picMk id="12" creationId="{A1C82455-6D9E-6D33-B627-0CE7AA4C0597}"/>
          </ac:picMkLst>
        </pc:picChg>
        <pc:picChg chg="del mod">
          <ac:chgData name="Paul Woodward" userId="afca6096-33c4-4076-b066-b130de02360d" providerId="ADAL" clId="{555A29FD-3CB1-43F5-A271-29DF25E521C3}" dt="2024-01-22T14:58:47.884" v="120" actId="478"/>
          <ac:picMkLst>
            <pc:docMk/>
            <pc:sldMk cId="2421970668" sldId="1597"/>
            <ac:picMk id="14" creationId="{89D46496-F13B-9195-FEA4-A335E415482C}"/>
          </ac:picMkLst>
        </pc:picChg>
      </pc:sldChg>
      <pc:sldChg chg="addSp delSp modSp del mod">
        <pc:chgData name="Paul Woodward" userId="afca6096-33c4-4076-b066-b130de02360d" providerId="ADAL" clId="{555A29FD-3CB1-43F5-A271-29DF25E521C3}" dt="2024-01-23T14:02:41.203" v="1237" actId="2696"/>
        <pc:sldMkLst>
          <pc:docMk/>
          <pc:sldMk cId="1957203410" sldId="1598"/>
        </pc:sldMkLst>
        <pc:picChg chg="del">
          <ac:chgData name="Paul Woodward" userId="afca6096-33c4-4076-b066-b130de02360d" providerId="ADAL" clId="{555A29FD-3CB1-43F5-A271-29DF25E521C3}" dt="2024-01-22T15:12:50.591" v="304" actId="478"/>
          <ac:picMkLst>
            <pc:docMk/>
            <pc:sldMk cId="1957203410" sldId="1598"/>
            <ac:picMk id="2" creationId="{2F80B2CE-0E4B-5832-D3B9-E0E6ED34759D}"/>
          </ac:picMkLst>
        </pc:picChg>
        <pc:picChg chg="add mod">
          <ac:chgData name="Paul Woodward" userId="afca6096-33c4-4076-b066-b130de02360d" providerId="ADAL" clId="{555A29FD-3CB1-43F5-A271-29DF25E521C3}" dt="2024-01-22T15:12:50.746" v="305"/>
          <ac:picMkLst>
            <pc:docMk/>
            <pc:sldMk cId="1957203410" sldId="1598"/>
            <ac:picMk id="5" creationId="{37A2B542-489C-3C79-3351-287CDB89F716}"/>
          </ac:picMkLst>
        </pc:picChg>
        <pc:picChg chg="del">
          <ac:chgData name="Paul Woodward" userId="afca6096-33c4-4076-b066-b130de02360d" providerId="ADAL" clId="{555A29FD-3CB1-43F5-A271-29DF25E521C3}" dt="2024-01-22T14:58:50.522" v="121" actId="478"/>
          <ac:picMkLst>
            <pc:docMk/>
            <pc:sldMk cId="1957203410" sldId="1598"/>
            <ac:picMk id="6" creationId="{7323DB90-A0B3-08CE-E3C6-EC1CEAFCD80A}"/>
          </ac:picMkLst>
        </pc:picChg>
      </pc:sldChg>
      <pc:sldChg chg="addSp delSp modSp del mod">
        <pc:chgData name="Paul Woodward" userId="afca6096-33c4-4076-b066-b130de02360d" providerId="ADAL" clId="{555A29FD-3CB1-43F5-A271-29DF25E521C3}" dt="2024-01-23T14:02:41.203" v="1237" actId="2696"/>
        <pc:sldMkLst>
          <pc:docMk/>
          <pc:sldMk cId="2053044276" sldId="1599"/>
        </pc:sldMkLst>
        <pc:picChg chg="del">
          <ac:chgData name="Paul Woodward" userId="afca6096-33c4-4076-b066-b130de02360d" providerId="ADAL" clId="{555A29FD-3CB1-43F5-A271-29DF25E521C3}" dt="2024-01-22T15:12:52.666" v="306" actId="478"/>
          <ac:picMkLst>
            <pc:docMk/>
            <pc:sldMk cId="2053044276" sldId="1599"/>
            <ac:picMk id="2" creationId="{2F80B2CE-0E4B-5832-D3B9-E0E6ED34759D}"/>
          </ac:picMkLst>
        </pc:picChg>
        <pc:picChg chg="add mod">
          <ac:chgData name="Paul Woodward" userId="afca6096-33c4-4076-b066-b130de02360d" providerId="ADAL" clId="{555A29FD-3CB1-43F5-A271-29DF25E521C3}" dt="2024-01-22T15:12:52.825" v="307"/>
          <ac:picMkLst>
            <pc:docMk/>
            <pc:sldMk cId="2053044276" sldId="1599"/>
            <ac:picMk id="4" creationId="{9A91D71E-C4C6-E251-1977-77E732B05DFD}"/>
          </ac:picMkLst>
        </pc:picChg>
        <pc:picChg chg="del">
          <ac:chgData name="Paul Woodward" userId="afca6096-33c4-4076-b066-b130de02360d" providerId="ADAL" clId="{555A29FD-3CB1-43F5-A271-29DF25E521C3}" dt="2024-01-22T14:58:52.416" v="123" actId="478"/>
          <ac:picMkLst>
            <pc:docMk/>
            <pc:sldMk cId="2053044276" sldId="1599"/>
            <ac:picMk id="10" creationId="{82C1B9DE-DB30-C19E-56C3-7DCFDACE17B3}"/>
          </ac:picMkLst>
        </pc:picChg>
        <pc:picChg chg="del">
          <ac:chgData name="Paul Woodward" userId="afca6096-33c4-4076-b066-b130de02360d" providerId="ADAL" clId="{555A29FD-3CB1-43F5-A271-29DF25E521C3}" dt="2024-01-22T14:58:51.876" v="122" actId="478"/>
          <ac:picMkLst>
            <pc:docMk/>
            <pc:sldMk cId="2053044276" sldId="1599"/>
            <ac:picMk id="12" creationId="{66E4D751-E809-F6A1-FD6F-33E539F557AF}"/>
          </ac:picMkLst>
        </pc:picChg>
      </pc:sldChg>
      <pc:sldChg chg="del">
        <pc:chgData name="Paul Woodward" userId="afca6096-33c4-4076-b066-b130de02360d" providerId="ADAL" clId="{555A29FD-3CB1-43F5-A271-29DF25E521C3}" dt="2024-01-22T15:11:13.420" v="268" actId="2696"/>
        <pc:sldMkLst>
          <pc:docMk/>
          <pc:sldMk cId="4021580725" sldId="1711"/>
        </pc:sldMkLst>
      </pc:sldChg>
      <pc:sldChg chg="addSp delSp modSp add mod">
        <pc:chgData name="Paul Woodward" userId="afca6096-33c4-4076-b066-b130de02360d" providerId="ADAL" clId="{555A29FD-3CB1-43F5-A271-29DF25E521C3}" dt="2024-01-23T14:03:29.167" v="1381" actId="20577"/>
        <pc:sldMkLst>
          <pc:docMk/>
          <pc:sldMk cId="3250856988" sldId="1712"/>
        </pc:sldMkLst>
        <pc:spChg chg="mod">
          <ac:chgData name="Paul Woodward" userId="afca6096-33c4-4076-b066-b130de02360d" providerId="ADAL" clId="{555A29FD-3CB1-43F5-A271-29DF25E521C3}" dt="2024-01-23T14:03:29.167" v="1381" actId="20577"/>
          <ac:spMkLst>
            <pc:docMk/>
            <pc:sldMk cId="3250856988" sldId="1712"/>
            <ac:spMk id="3" creationId="{5FC42C60-B951-E049-D5C4-FE7B287E34C8}"/>
          </ac:spMkLst>
        </pc:spChg>
        <pc:picChg chg="del">
          <ac:chgData name="Paul Woodward" userId="afca6096-33c4-4076-b066-b130de02360d" providerId="ADAL" clId="{555A29FD-3CB1-43F5-A271-29DF25E521C3}" dt="2024-01-22T15:12:31.019" v="290" actId="478"/>
          <ac:picMkLst>
            <pc:docMk/>
            <pc:sldMk cId="3250856988" sldId="1712"/>
            <ac:picMk id="2" creationId="{2F80B2CE-0E4B-5832-D3B9-E0E6ED34759D}"/>
          </ac:picMkLst>
        </pc:picChg>
        <pc:picChg chg="add mod">
          <ac:chgData name="Paul Woodward" userId="afca6096-33c4-4076-b066-b130de02360d" providerId="ADAL" clId="{555A29FD-3CB1-43F5-A271-29DF25E521C3}" dt="2024-01-22T15:12:31.240" v="291"/>
          <ac:picMkLst>
            <pc:docMk/>
            <pc:sldMk cId="3250856988" sldId="1712"/>
            <ac:picMk id="4" creationId="{4748D763-A854-345F-707C-F470C8629EF8}"/>
          </ac:picMkLst>
        </pc:picChg>
      </pc:sldChg>
      <pc:sldChg chg="addSp modSp add mod">
        <pc:chgData name="Paul Woodward" userId="afca6096-33c4-4076-b066-b130de02360d" providerId="ADAL" clId="{555A29FD-3CB1-43F5-A271-29DF25E521C3}" dt="2024-01-24T10:37:56.270" v="1395" actId="1076"/>
        <pc:sldMkLst>
          <pc:docMk/>
          <pc:sldMk cId="548497096" sldId="1713"/>
        </pc:sldMkLst>
        <pc:spChg chg="mod">
          <ac:chgData name="Paul Woodward" userId="afca6096-33c4-4076-b066-b130de02360d" providerId="ADAL" clId="{555A29FD-3CB1-43F5-A271-29DF25E521C3}" dt="2024-01-24T10:37:48.376" v="1391" actId="20577"/>
          <ac:spMkLst>
            <pc:docMk/>
            <pc:sldMk cId="548497096" sldId="1713"/>
            <ac:spMk id="8" creationId="{5C75C0B7-44D3-CAED-C1B9-928BB291EE3F}"/>
          </ac:spMkLst>
        </pc:spChg>
        <pc:picChg chg="add mod">
          <ac:chgData name="Paul Woodward" userId="afca6096-33c4-4076-b066-b130de02360d" providerId="ADAL" clId="{555A29FD-3CB1-43F5-A271-29DF25E521C3}" dt="2024-01-24T10:37:54.997" v="1394" actId="1076"/>
          <ac:picMkLst>
            <pc:docMk/>
            <pc:sldMk cId="548497096" sldId="1713"/>
            <ac:picMk id="1026" creationId="{2429E46C-CE1F-9043-0361-EE95083DC82F}"/>
          </ac:picMkLst>
        </pc:picChg>
        <pc:cxnChg chg="mod">
          <ac:chgData name="Paul Woodward" userId="afca6096-33c4-4076-b066-b130de02360d" providerId="ADAL" clId="{555A29FD-3CB1-43F5-A271-29DF25E521C3}" dt="2024-01-24T10:37:56.270" v="1395" actId="1076"/>
          <ac:cxnSpMkLst>
            <pc:docMk/>
            <pc:sldMk cId="548497096" sldId="1713"/>
            <ac:cxnSpMk id="4" creationId="{61358C98-0D0F-BB7F-646D-2E7E4EB1504D}"/>
          </ac:cxnSpMkLst>
        </pc:cxnChg>
      </pc:sldChg>
      <pc:sldMasterChg chg="del delSldLayout">
        <pc:chgData name="Paul Woodward" userId="afca6096-33c4-4076-b066-b130de02360d" providerId="ADAL" clId="{555A29FD-3CB1-43F5-A271-29DF25E521C3}" dt="2024-01-22T15:11:13.420" v="268" actId="2696"/>
        <pc:sldMasterMkLst>
          <pc:docMk/>
          <pc:sldMasterMk cId="3113592634" sldId="2147483804"/>
        </pc:sldMasterMkLst>
        <pc:sldLayoutChg chg="del">
          <pc:chgData name="Paul Woodward" userId="afca6096-33c4-4076-b066-b130de02360d" providerId="ADAL" clId="{555A29FD-3CB1-43F5-A271-29DF25E521C3}" dt="2024-01-22T15:11:13.420" v="268" actId="2696"/>
          <pc:sldLayoutMkLst>
            <pc:docMk/>
            <pc:sldMasterMk cId="3113592634" sldId="2147483804"/>
            <pc:sldLayoutMk cId="1682019492" sldId="2147483805"/>
          </pc:sldLayoutMkLst>
        </pc:sldLayoutChg>
        <pc:sldLayoutChg chg="del">
          <pc:chgData name="Paul Woodward" userId="afca6096-33c4-4076-b066-b130de02360d" providerId="ADAL" clId="{555A29FD-3CB1-43F5-A271-29DF25E521C3}" dt="2024-01-22T15:11:13.420" v="268" actId="2696"/>
          <pc:sldLayoutMkLst>
            <pc:docMk/>
            <pc:sldMasterMk cId="3113592634" sldId="2147483804"/>
            <pc:sldLayoutMk cId="718632793" sldId="2147483806"/>
          </pc:sldLayoutMkLst>
        </pc:sldLayoutChg>
        <pc:sldLayoutChg chg="del">
          <pc:chgData name="Paul Woodward" userId="afca6096-33c4-4076-b066-b130de02360d" providerId="ADAL" clId="{555A29FD-3CB1-43F5-A271-29DF25E521C3}" dt="2024-01-22T15:11:13.420" v="268" actId="2696"/>
          <pc:sldLayoutMkLst>
            <pc:docMk/>
            <pc:sldMasterMk cId="3113592634" sldId="2147483804"/>
            <pc:sldLayoutMk cId="486924925" sldId="2147483807"/>
          </pc:sldLayoutMkLst>
        </pc:sldLayoutChg>
        <pc:sldLayoutChg chg="del">
          <pc:chgData name="Paul Woodward" userId="afca6096-33c4-4076-b066-b130de02360d" providerId="ADAL" clId="{555A29FD-3CB1-43F5-A271-29DF25E521C3}" dt="2024-01-22T15:11:13.420" v="268" actId="2696"/>
          <pc:sldLayoutMkLst>
            <pc:docMk/>
            <pc:sldMasterMk cId="3113592634" sldId="2147483804"/>
            <pc:sldLayoutMk cId="3443516826" sldId="2147483808"/>
          </pc:sldLayoutMkLst>
        </pc:sldLayoutChg>
        <pc:sldLayoutChg chg="del">
          <pc:chgData name="Paul Woodward" userId="afca6096-33c4-4076-b066-b130de02360d" providerId="ADAL" clId="{555A29FD-3CB1-43F5-A271-29DF25E521C3}" dt="2024-01-22T15:11:13.420" v="268" actId="2696"/>
          <pc:sldLayoutMkLst>
            <pc:docMk/>
            <pc:sldMasterMk cId="3113592634" sldId="2147483804"/>
            <pc:sldLayoutMk cId="1371859242" sldId="2147483809"/>
          </pc:sldLayoutMkLst>
        </pc:sldLayoutChg>
        <pc:sldLayoutChg chg="del">
          <pc:chgData name="Paul Woodward" userId="afca6096-33c4-4076-b066-b130de02360d" providerId="ADAL" clId="{555A29FD-3CB1-43F5-A271-29DF25E521C3}" dt="2024-01-22T15:11:13.420" v="268" actId="2696"/>
          <pc:sldLayoutMkLst>
            <pc:docMk/>
            <pc:sldMasterMk cId="3113592634" sldId="2147483804"/>
            <pc:sldLayoutMk cId="2413697871" sldId="2147483810"/>
          </pc:sldLayoutMkLst>
        </pc:sldLayoutChg>
        <pc:sldLayoutChg chg="del">
          <pc:chgData name="Paul Woodward" userId="afca6096-33c4-4076-b066-b130de02360d" providerId="ADAL" clId="{555A29FD-3CB1-43F5-A271-29DF25E521C3}" dt="2024-01-22T15:11:13.420" v="268" actId="2696"/>
          <pc:sldLayoutMkLst>
            <pc:docMk/>
            <pc:sldMasterMk cId="3113592634" sldId="2147483804"/>
            <pc:sldLayoutMk cId="3128861292" sldId="2147483811"/>
          </pc:sldLayoutMkLst>
        </pc:sldLayoutChg>
        <pc:sldLayoutChg chg="del">
          <pc:chgData name="Paul Woodward" userId="afca6096-33c4-4076-b066-b130de02360d" providerId="ADAL" clId="{555A29FD-3CB1-43F5-A271-29DF25E521C3}" dt="2024-01-22T15:11:13.420" v="268" actId="2696"/>
          <pc:sldLayoutMkLst>
            <pc:docMk/>
            <pc:sldMasterMk cId="3113592634" sldId="2147483804"/>
            <pc:sldLayoutMk cId="694436939" sldId="2147483812"/>
          </pc:sldLayoutMkLst>
        </pc:sldLayoutChg>
        <pc:sldLayoutChg chg="del">
          <pc:chgData name="Paul Woodward" userId="afca6096-33c4-4076-b066-b130de02360d" providerId="ADAL" clId="{555A29FD-3CB1-43F5-A271-29DF25E521C3}" dt="2024-01-22T15:11:13.420" v="268" actId="2696"/>
          <pc:sldLayoutMkLst>
            <pc:docMk/>
            <pc:sldMasterMk cId="3113592634" sldId="2147483804"/>
            <pc:sldLayoutMk cId="4103139886" sldId="2147483813"/>
          </pc:sldLayoutMkLst>
        </pc:sldLayoutChg>
        <pc:sldLayoutChg chg="del">
          <pc:chgData name="Paul Woodward" userId="afca6096-33c4-4076-b066-b130de02360d" providerId="ADAL" clId="{555A29FD-3CB1-43F5-A271-29DF25E521C3}" dt="2024-01-22T15:11:13.420" v="268" actId="2696"/>
          <pc:sldLayoutMkLst>
            <pc:docMk/>
            <pc:sldMasterMk cId="3113592634" sldId="2147483804"/>
            <pc:sldLayoutMk cId="2688100777" sldId="2147483814"/>
          </pc:sldLayoutMkLst>
        </pc:sldLayoutChg>
        <pc:sldLayoutChg chg="del">
          <pc:chgData name="Paul Woodward" userId="afca6096-33c4-4076-b066-b130de02360d" providerId="ADAL" clId="{555A29FD-3CB1-43F5-A271-29DF25E521C3}" dt="2024-01-22T15:11:13.420" v="268" actId="2696"/>
          <pc:sldLayoutMkLst>
            <pc:docMk/>
            <pc:sldMasterMk cId="3113592634" sldId="2147483804"/>
            <pc:sldLayoutMk cId="663463956" sldId="2147483815"/>
          </pc:sldLayoutMkLst>
        </pc:sldLayoutChg>
        <pc:sldLayoutChg chg="del">
          <pc:chgData name="Paul Woodward" userId="afca6096-33c4-4076-b066-b130de02360d" providerId="ADAL" clId="{555A29FD-3CB1-43F5-A271-29DF25E521C3}" dt="2024-01-22T15:11:13.420" v="268" actId="2696"/>
          <pc:sldLayoutMkLst>
            <pc:docMk/>
            <pc:sldMasterMk cId="3113592634" sldId="2147483804"/>
            <pc:sldLayoutMk cId="3304865234" sldId="2147483816"/>
          </pc:sldLayoutMkLst>
        </pc:sldLayoutChg>
        <pc:sldLayoutChg chg="del">
          <pc:chgData name="Paul Woodward" userId="afca6096-33c4-4076-b066-b130de02360d" providerId="ADAL" clId="{555A29FD-3CB1-43F5-A271-29DF25E521C3}" dt="2024-01-22T15:11:13.420" v="268" actId="2696"/>
          <pc:sldLayoutMkLst>
            <pc:docMk/>
            <pc:sldMasterMk cId="3113592634" sldId="2147483804"/>
            <pc:sldLayoutMk cId="900448433" sldId="2147483817"/>
          </pc:sldLayoutMkLst>
        </pc:sldLayoutChg>
        <pc:sldLayoutChg chg="del">
          <pc:chgData name="Paul Woodward" userId="afca6096-33c4-4076-b066-b130de02360d" providerId="ADAL" clId="{555A29FD-3CB1-43F5-A271-29DF25E521C3}" dt="2024-01-22T15:11:13.420" v="268" actId="2696"/>
          <pc:sldLayoutMkLst>
            <pc:docMk/>
            <pc:sldMasterMk cId="3113592634" sldId="2147483804"/>
            <pc:sldLayoutMk cId="2759992474" sldId="2147483818"/>
          </pc:sldLayoutMkLst>
        </pc:sldLayoutChg>
        <pc:sldLayoutChg chg="del">
          <pc:chgData name="Paul Woodward" userId="afca6096-33c4-4076-b066-b130de02360d" providerId="ADAL" clId="{555A29FD-3CB1-43F5-A271-29DF25E521C3}" dt="2024-01-22T15:11:13.420" v="268" actId="2696"/>
          <pc:sldLayoutMkLst>
            <pc:docMk/>
            <pc:sldMasterMk cId="3113592634" sldId="2147483804"/>
            <pc:sldLayoutMk cId="900791464" sldId="2147483819"/>
          </pc:sldLayoutMkLst>
        </pc:sldLayoutChg>
        <pc:sldLayoutChg chg="del">
          <pc:chgData name="Paul Woodward" userId="afca6096-33c4-4076-b066-b130de02360d" providerId="ADAL" clId="{555A29FD-3CB1-43F5-A271-29DF25E521C3}" dt="2024-01-22T15:11:13.420" v="268" actId="2696"/>
          <pc:sldLayoutMkLst>
            <pc:docMk/>
            <pc:sldMasterMk cId="3113592634" sldId="2147483804"/>
            <pc:sldLayoutMk cId="759751820" sldId="2147483820"/>
          </pc:sldLayoutMkLst>
        </pc:sldLayoutChg>
        <pc:sldLayoutChg chg="del">
          <pc:chgData name="Paul Woodward" userId="afca6096-33c4-4076-b066-b130de02360d" providerId="ADAL" clId="{555A29FD-3CB1-43F5-A271-29DF25E521C3}" dt="2024-01-22T15:11:13.420" v="268" actId="2696"/>
          <pc:sldLayoutMkLst>
            <pc:docMk/>
            <pc:sldMasterMk cId="3113592634" sldId="2147483804"/>
            <pc:sldLayoutMk cId="814989783" sldId="2147483821"/>
          </pc:sldLayoutMkLst>
        </pc:sldLayoutChg>
        <pc:sldLayoutChg chg="del">
          <pc:chgData name="Paul Woodward" userId="afca6096-33c4-4076-b066-b130de02360d" providerId="ADAL" clId="{555A29FD-3CB1-43F5-A271-29DF25E521C3}" dt="2024-01-22T15:11:13.420" v="268" actId="2696"/>
          <pc:sldLayoutMkLst>
            <pc:docMk/>
            <pc:sldMasterMk cId="3113592634" sldId="2147483804"/>
            <pc:sldLayoutMk cId="790583541" sldId="2147483822"/>
          </pc:sldLayoutMkLst>
        </pc:sldLayoutChg>
        <pc:sldLayoutChg chg="del">
          <pc:chgData name="Paul Woodward" userId="afca6096-33c4-4076-b066-b130de02360d" providerId="ADAL" clId="{555A29FD-3CB1-43F5-A271-29DF25E521C3}" dt="2024-01-22T15:11:13.420" v="268" actId="2696"/>
          <pc:sldLayoutMkLst>
            <pc:docMk/>
            <pc:sldMasterMk cId="3113592634" sldId="2147483804"/>
            <pc:sldLayoutMk cId="1256016485" sldId="2147483823"/>
          </pc:sldLayoutMkLst>
        </pc:sldLayoutChg>
        <pc:sldLayoutChg chg="del">
          <pc:chgData name="Paul Woodward" userId="afca6096-33c4-4076-b066-b130de02360d" providerId="ADAL" clId="{555A29FD-3CB1-43F5-A271-29DF25E521C3}" dt="2024-01-22T15:11:13.420" v="268" actId="2696"/>
          <pc:sldLayoutMkLst>
            <pc:docMk/>
            <pc:sldMasterMk cId="3113592634" sldId="2147483804"/>
            <pc:sldLayoutMk cId="1159095783" sldId="2147483824"/>
          </pc:sldLayoutMkLst>
        </pc:sldLayoutChg>
        <pc:sldLayoutChg chg="del">
          <pc:chgData name="Paul Woodward" userId="afca6096-33c4-4076-b066-b130de02360d" providerId="ADAL" clId="{555A29FD-3CB1-43F5-A271-29DF25E521C3}" dt="2024-01-22T15:11:13.420" v="268" actId="2696"/>
          <pc:sldLayoutMkLst>
            <pc:docMk/>
            <pc:sldMasterMk cId="3113592634" sldId="2147483804"/>
            <pc:sldLayoutMk cId="768559602" sldId="2147483825"/>
          </pc:sldLayoutMkLst>
        </pc:sldLayoutChg>
        <pc:sldLayoutChg chg="del">
          <pc:chgData name="Paul Woodward" userId="afca6096-33c4-4076-b066-b130de02360d" providerId="ADAL" clId="{555A29FD-3CB1-43F5-A271-29DF25E521C3}" dt="2024-01-22T15:11:13.420" v="268" actId="2696"/>
          <pc:sldLayoutMkLst>
            <pc:docMk/>
            <pc:sldMasterMk cId="3113592634" sldId="2147483804"/>
            <pc:sldLayoutMk cId="3326090259" sldId="2147483826"/>
          </pc:sldLayoutMkLst>
        </pc:sldLayoutChg>
        <pc:sldLayoutChg chg="del">
          <pc:chgData name="Paul Woodward" userId="afca6096-33c4-4076-b066-b130de02360d" providerId="ADAL" clId="{555A29FD-3CB1-43F5-A271-29DF25E521C3}" dt="2024-01-22T15:11:13.420" v="268" actId="2696"/>
          <pc:sldLayoutMkLst>
            <pc:docMk/>
            <pc:sldMasterMk cId="3113592634" sldId="2147483804"/>
            <pc:sldLayoutMk cId="3394364117" sldId="2147483827"/>
          </pc:sldLayoutMkLst>
        </pc:sldLayoutChg>
      </pc:sldMasterChg>
    </pc:docChg>
  </pc:docChgLst>
  <pc:docChgLst>
    <pc:chgData name="Paul Woodward" userId="afca6096-33c4-4076-b066-b130de02360d" providerId="ADAL" clId="{62D6DA0A-34BF-46B7-98BD-749CC255363D}"/>
    <pc:docChg chg="custSel addSld delSld modSld sldOrd">
      <pc:chgData name="Paul Woodward" userId="afca6096-33c4-4076-b066-b130de02360d" providerId="ADAL" clId="{62D6DA0A-34BF-46B7-98BD-749CC255363D}" dt="2024-02-29T11:55:58.314" v="5304" actId="5793"/>
      <pc:docMkLst>
        <pc:docMk/>
      </pc:docMkLst>
      <pc:sldChg chg="addSp modSp mod">
        <pc:chgData name="Paul Woodward" userId="afca6096-33c4-4076-b066-b130de02360d" providerId="ADAL" clId="{62D6DA0A-34BF-46B7-98BD-749CC255363D}" dt="2024-02-13T15:05:37.107" v="1"/>
        <pc:sldMkLst>
          <pc:docMk/>
          <pc:sldMk cId="3242062261" sldId="316"/>
        </pc:sldMkLst>
        <pc:spChg chg="add mod">
          <ac:chgData name="Paul Woodward" userId="afca6096-33c4-4076-b066-b130de02360d" providerId="ADAL" clId="{62D6DA0A-34BF-46B7-98BD-749CC255363D}" dt="2024-02-13T15:05:37.107" v="1"/>
          <ac:spMkLst>
            <pc:docMk/>
            <pc:sldMk cId="3242062261" sldId="316"/>
            <ac:spMk id="2" creationId="{5FB9D8F8-52CF-F934-479F-A9F97F940483}"/>
          </ac:spMkLst>
        </pc:spChg>
        <pc:spChg chg="mod">
          <ac:chgData name="Paul Woodward" userId="afca6096-33c4-4076-b066-b130de02360d" providerId="ADAL" clId="{62D6DA0A-34BF-46B7-98BD-749CC255363D}" dt="2024-02-13T15:05:33.238" v="0" actId="207"/>
          <ac:spMkLst>
            <pc:docMk/>
            <pc:sldMk cId="3242062261" sldId="316"/>
            <ac:spMk id="5" creationId="{42CFFCEC-B7C9-C7B3-138E-2C37F4F4E126}"/>
          </ac:spMkLst>
        </pc:spChg>
      </pc:sldChg>
      <pc:sldChg chg="addSp delSp modSp mod">
        <pc:chgData name="Paul Woodward" userId="afca6096-33c4-4076-b066-b130de02360d" providerId="ADAL" clId="{62D6DA0A-34BF-46B7-98BD-749CC255363D}" dt="2024-02-13T15:06:37.557" v="5" actId="1076"/>
        <pc:sldMkLst>
          <pc:docMk/>
          <pc:sldMk cId="3201818484" sldId="1580"/>
        </pc:sldMkLst>
        <pc:grpChg chg="add mod">
          <ac:chgData name="Paul Woodward" userId="afca6096-33c4-4076-b066-b130de02360d" providerId="ADAL" clId="{62D6DA0A-34BF-46B7-98BD-749CC255363D}" dt="2024-02-13T15:06:30.837" v="3"/>
          <ac:grpSpMkLst>
            <pc:docMk/>
            <pc:sldMk cId="3201818484" sldId="1580"/>
            <ac:grpSpMk id="3" creationId="{05A3E444-F231-0E42-AA21-4CE9772A4D23}"/>
          </ac:grpSpMkLst>
        </pc:grpChg>
        <pc:picChg chg="add mod">
          <ac:chgData name="Paul Woodward" userId="afca6096-33c4-4076-b066-b130de02360d" providerId="ADAL" clId="{62D6DA0A-34BF-46B7-98BD-749CC255363D}" dt="2024-02-13T15:06:30.837" v="3"/>
          <ac:picMkLst>
            <pc:docMk/>
            <pc:sldMk cId="3201818484" sldId="1580"/>
            <ac:picMk id="2" creationId="{16D4F513-CACD-637F-E1DA-BF8207B522EA}"/>
          </ac:picMkLst>
        </pc:picChg>
        <pc:picChg chg="mod">
          <ac:chgData name="Paul Woodward" userId="afca6096-33c4-4076-b066-b130de02360d" providerId="ADAL" clId="{62D6DA0A-34BF-46B7-98BD-749CC255363D}" dt="2024-02-13T15:06:37.557" v="5" actId="1076"/>
          <ac:picMkLst>
            <pc:docMk/>
            <pc:sldMk cId="3201818484" sldId="1580"/>
            <ac:picMk id="5" creationId="{1E6FAE45-70D6-BFF3-7350-0458A1589BD3}"/>
          </ac:picMkLst>
        </pc:picChg>
        <pc:picChg chg="del">
          <ac:chgData name="Paul Woodward" userId="afca6096-33c4-4076-b066-b130de02360d" providerId="ADAL" clId="{62D6DA0A-34BF-46B7-98BD-749CC255363D}" dt="2024-02-13T15:06:29.720" v="2" actId="478"/>
          <ac:picMkLst>
            <pc:docMk/>
            <pc:sldMk cId="3201818484" sldId="1580"/>
            <ac:picMk id="6" creationId="{3FA95380-FE7F-FB1E-BAC0-0013C2C475BA}"/>
          </ac:picMkLst>
        </pc:picChg>
        <pc:picChg chg="mod">
          <ac:chgData name="Paul Woodward" userId="afca6096-33c4-4076-b066-b130de02360d" providerId="ADAL" clId="{62D6DA0A-34BF-46B7-98BD-749CC255363D}" dt="2024-02-13T15:06:30.837" v="3"/>
          <ac:picMkLst>
            <pc:docMk/>
            <pc:sldMk cId="3201818484" sldId="1580"/>
            <ac:picMk id="7" creationId="{6093BC82-7E26-E0D0-3489-F79958EA71C4}"/>
          </ac:picMkLst>
        </pc:picChg>
        <pc:picChg chg="mod">
          <ac:chgData name="Paul Woodward" userId="afca6096-33c4-4076-b066-b130de02360d" providerId="ADAL" clId="{62D6DA0A-34BF-46B7-98BD-749CC255363D}" dt="2024-02-13T15:06:33.868" v="4" actId="1076"/>
          <ac:picMkLst>
            <pc:docMk/>
            <pc:sldMk cId="3201818484" sldId="1580"/>
            <ac:picMk id="9" creationId="{2FFB3643-1EC6-D70B-527A-DF612E9265BF}"/>
          </ac:picMkLst>
        </pc:picChg>
        <pc:picChg chg="mod">
          <ac:chgData name="Paul Woodward" userId="afca6096-33c4-4076-b066-b130de02360d" providerId="ADAL" clId="{62D6DA0A-34BF-46B7-98BD-749CC255363D}" dt="2024-02-13T15:06:30.837" v="3"/>
          <ac:picMkLst>
            <pc:docMk/>
            <pc:sldMk cId="3201818484" sldId="1580"/>
            <ac:picMk id="10" creationId="{1FE6FD8A-990B-34E3-3119-CEB67A7A80F6}"/>
          </ac:picMkLst>
        </pc:picChg>
      </pc:sldChg>
      <pc:sldChg chg="addSp delSp modSp mod">
        <pc:chgData name="Paul Woodward" userId="afca6096-33c4-4076-b066-b130de02360d" providerId="ADAL" clId="{62D6DA0A-34BF-46B7-98BD-749CC255363D}" dt="2024-02-29T11:14:05.871" v="28" actId="962"/>
        <pc:sldMkLst>
          <pc:docMk/>
          <pc:sldMk cId="2473691213" sldId="1592"/>
        </pc:sldMkLst>
        <pc:grpChg chg="add mod">
          <ac:chgData name="Paul Woodward" userId="afca6096-33c4-4076-b066-b130de02360d" providerId="ADAL" clId="{62D6DA0A-34BF-46B7-98BD-749CC255363D}" dt="2024-02-13T15:06:48.510" v="10"/>
          <ac:grpSpMkLst>
            <pc:docMk/>
            <pc:sldMk cId="2473691213" sldId="1592"/>
            <ac:grpSpMk id="4" creationId="{0575E49B-A233-5397-2F5E-59BAFCE7E5EF}"/>
          </ac:grpSpMkLst>
        </pc:grpChg>
        <pc:picChg chg="add mod">
          <ac:chgData name="Paul Woodward" userId="afca6096-33c4-4076-b066-b130de02360d" providerId="ADAL" clId="{62D6DA0A-34BF-46B7-98BD-749CC255363D}" dt="2024-02-13T15:06:48.510" v="10"/>
          <ac:picMkLst>
            <pc:docMk/>
            <pc:sldMk cId="2473691213" sldId="1592"/>
            <ac:picMk id="2" creationId="{1BABF028-C8D7-4D15-A9B3-D9B68A0B9549}"/>
          </ac:picMkLst>
        </pc:picChg>
        <pc:picChg chg="del">
          <ac:chgData name="Paul Woodward" userId="afca6096-33c4-4076-b066-b130de02360d" providerId="ADAL" clId="{62D6DA0A-34BF-46B7-98BD-749CC255363D}" dt="2024-02-13T15:06:48.288" v="9" actId="478"/>
          <ac:picMkLst>
            <pc:docMk/>
            <pc:sldMk cId="2473691213" sldId="1592"/>
            <ac:picMk id="5" creationId="{65161391-A78E-7A99-616B-1911D5603256}"/>
          </ac:picMkLst>
        </pc:picChg>
        <pc:picChg chg="mod">
          <ac:chgData name="Paul Woodward" userId="afca6096-33c4-4076-b066-b130de02360d" providerId="ADAL" clId="{62D6DA0A-34BF-46B7-98BD-749CC255363D}" dt="2024-02-13T15:06:48.510" v="10"/>
          <ac:picMkLst>
            <pc:docMk/>
            <pc:sldMk cId="2473691213" sldId="1592"/>
            <ac:picMk id="6" creationId="{951EDBE0-5C46-2B5B-B9E4-764798DAD79A}"/>
          </ac:picMkLst>
        </pc:picChg>
        <pc:picChg chg="mod">
          <ac:chgData name="Paul Woodward" userId="afca6096-33c4-4076-b066-b130de02360d" providerId="ADAL" clId="{62D6DA0A-34BF-46B7-98BD-749CC255363D}" dt="2024-02-13T15:06:48.510" v="10"/>
          <ac:picMkLst>
            <pc:docMk/>
            <pc:sldMk cId="2473691213" sldId="1592"/>
            <ac:picMk id="7" creationId="{CD63C8F6-B6C4-13FE-B0D8-051A49E57E7B}"/>
          </ac:picMkLst>
        </pc:picChg>
        <pc:picChg chg="add mod">
          <ac:chgData name="Paul Woodward" userId="afca6096-33c4-4076-b066-b130de02360d" providerId="ADAL" clId="{62D6DA0A-34BF-46B7-98BD-749CC255363D}" dt="2024-02-29T11:14:05.871" v="28" actId="962"/>
          <ac:picMkLst>
            <pc:docMk/>
            <pc:sldMk cId="2473691213" sldId="1592"/>
            <ac:picMk id="1026" creationId="{C9BA5E5A-0589-605A-9B73-A579B2229271}"/>
          </ac:picMkLst>
        </pc:picChg>
      </pc:sldChg>
      <pc:sldChg chg="addSp delSp modSp mod">
        <pc:chgData name="Paul Woodward" userId="afca6096-33c4-4076-b066-b130de02360d" providerId="ADAL" clId="{62D6DA0A-34BF-46B7-98BD-749CC255363D}" dt="2024-02-29T11:20:02.860" v="1006" actId="20577"/>
        <pc:sldMkLst>
          <pc:docMk/>
          <pc:sldMk cId="3331900999" sldId="1593"/>
        </pc:sldMkLst>
        <pc:spChg chg="mod">
          <ac:chgData name="Paul Woodward" userId="afca6096-33c4-4076-b066-b130de02360d" providerId="ADAL" clId="{62D6DA0A-34BF-46B7-98BD-749CC255363D}" dt="2024-02-29T11:20:02.860" v="1006" actId="20577"/>
          <ac:spMkLst>
            <pc:docMk/>
            <pc:sldMk cId="3331900999" sldId="1593"/>
            <ac:spMk id="3" creationId="{5FC42C60-B951-E049-D5C4-FE7B287E34C8}"/>
          </ac:spMkLst>
        </pc:spChg>
        <pc:grpChg chg="add mod">
          <ac:chgData name="Paul Woodward" userId="afca6096-33c4-4076-b066-b130de02360d" providerId="ADAL" clId="{62D6DA0A-34BF-46B7-98BD-749CC255363D}" dt="2024-02-13T15:06:50.924" v="12"/>
          <ac:grpSpMkLst>
            <pc:docMk/>
            <pc:sldMk cId="3331900999" sldId="1593"/>
            <ac:grpSpMk id="4" creationId="{F42C9E2D-5854-48AD-9EC4-C5985F80E3D6}"/>
          </ac:grpSpMkLst>
        </pc:grpChg>
        <pc:picChg chg="add mod">
          <ac:chgData name="Paul Woodward" userId="afca6096-33c4-4076-b066-b130de02360d" providerId="ADAL" clId="{62D6DA0A-34BF-46B7-98BD-749CC255363D}" dt="2024-02-13T15:06:50.924" v="12"/>
          <ac:picMkLst>
            <pc:docMk/>
            <pc:sldMk cId="3331900999" sldId="1593"/>
            <ac:picMk id="2" creationId="{32653C6F-84B4-382E-4B8D-A8EFE312350B}"/>
          </ac:picMkLst>
        </pc:picChg>
        <pc:picChg chg="mod">
          <ac:chgData name="Paul Woodward" userId="afca6096-33c4-4076-b066-b130de02360d" providerId="ADAL" clId="{62D6DA0A-34BF-46B7-98BD-749CC255363D}" dt="2024-02-13T15:06:50.924" v="12"/>
          <ac:picMkLst>
            <pc:docMk/>
            <pc:sldMk cId="3331900999" sldId="1593"/>
            <ac:picMk id="5" creationId="{5B9D0F72-D649-09AF-6B08-92149995498A}"/>
          </ac:picMkLst>
        </pc:picChg>
        <pc:picChg chg="mod">
          <ac:chgData name="Paul Woodward" userId="afca6096-33c4-4076-b066-b130de02360d" providerId="ADAL" clId="{62D6DA0A-34BF-46B7-98BD-749CC255363D}" dt="2024-02-13T15:06:50.924" v="12"/>
          <ac:picMkLst>
            <pc:docMk/>
            <pc:sldMk cId="3331900999" sldId="1593"/>
            <ac:picMk id="6" creationId="{BB9B6F13-5FD6-2F63-0714-1FF37E8EDC21}"/>
          </ac:picMkLst>
        </pc:picChg>
        <pc:picChg chg="del">
          <ac:chgData name="Paul Woodward" userId="afca6096-33c4-4076-b066-b130de02360d" providerId="ADAL" clId="{62D6DA0A-34BF-46B7-98BD-749CC255363D}" dt="2024-02-13T15:06:50.753" v="11" actId="478"/>
          <ac:picMkLst>
            <pc:docMk/>
            <pc:sldMk cId="3331900999" sldId="1593"/>
            <ac:picMk id="11" creationId="{6971D41D-1E86-70D3-BD8C-BA0B02E34AB2}"/>
          </ac:picMkLst>
        </pc:picChg>
        <pc:picChg chg="add mod">
          <ac:chgData name="Paul Woodward" userId="afca6096-33c4-4076-b066-b130de02360d" providerId="ADAL" clId="{62D6DA0A-34BF-46B7-98BD-749CC255363D}" dt="2024-02-29T11:17:52.528" v="582" actId="1076"/>
          <ac:picMkLst>
            <pc:docMk/>
            <pc:sldMk cId="3331900999" sldId="1593"/>
            <ac:picMk id="2050" creationId="{ED69AE3A-ED5B-9BFD-6ECE-96BF36B902E0}"/>
          </ac:picMkLst>
        </pc:picChg>
        <pc:cxnChg chg="del mod">
          <ac:chgData name="Paul Woodward" userId="afca6096-33c4-4076-b066-b130de02360d" providerId="ADAL" clId="{62D6DA0A-34BF-46B7-98BD-749CC255363D}" dt="2024-02-29T11:18:15.654" v="626" actId="478"/>
          <ac:cxnSpMkLst>
            <pc:docMk/>
            <pc:sldMk cId="3331900999" sldId="1593"/>
            <ac:cxnSpMk id="7" creationId="{3F89152D-B15C-8F2E-734D-04E01E7E2E1F}"/>
          </ac:cxnSpMkLst>
        </pc:cxnChg>
      </pc:sldChg>
      <pc:sldChg chg="addSp delSp modSp mod">
        <pc:chgData name="Paul Woodward" userId="afca6096-33c4-4076-b066-b130de02360d" providerId="ADAL" clId="{62D6DA0A-34BF-46B7-98BD-749CC255363D}" dt="2024-02-29T11:44:56.066" v="4336" actId="20577"/>
        <pc:sldMkLst>
          <pc:docMk/>
          <pc:sldMk cId="2025929060" sldId="1594"/>
        </pc:sldMkLst>
        <pc:spChg chg="mod">
          <ac:chgData name="Paul Woodward" userId="afca6096-33c4-4076-b066-b130de02360d" providerId="ADAL" clId="{62D6DA0A-34BF-46B7-98BD-749CC255363D}" dt="2024-02-29T11:44:56.066" v="4336" actId="20577"/>
          <ac:spMkLst>
            <pc:docMk/>
            <pc:sldMk cId="2025929060" sldId="1594"/>
            <ac:spMk id="3" creationId="{5FC42C60-B951-E049-D5C4-FE7B287E34C8}"/>
          </ac:spMkLst>
        </pc:spChg>
        <pc:grpChg chg="add mod">
          <ac:chgData name="Paul Woodward" userId="afca6096-33c4-4076-b066-b130de02360d" providerId="ADAL" clId="{62D6DA0A-34BF-46B7-98BD-749CC255363D}" dt="2024-02-13T15:06:53.457" v="14"/>
          <ac:grpSpMkLst>
            <pc:docMk/>
            <pc:sldMk cId="2025929060" sldId="1594"/>
            <ac:grpSpMk id="5" creationId="{A8552D12-1E59-AC6E-6FE6-950B07944EE5}"/>
          </ac:grpSpMkLst>
        </pc:grpChg>
        <pc:picChg chg="add mod">
          <ac:chgData name="Paul Woodward" userId="afca6096-33c4-4076-b066-b130de02360d" providerId="ADAL" clId="{62D6DA0A-34BF-46B7-98BD-749CC255363D}" dt="2024-02-13T15:06:53.457" v="14"/>
          <ac:picMkLst>
            <pc:docMk/>
            <pc:sldMk cId="2025929060" sldId="1594"/>
            <ac:picMk id="2" creationId="{D28F7B44-C45A-DB59-7E01-AB12E2A965C0}"/>
          </ac:picMkLst>
        </pc:picChg>
        <pc:picChg chg="mod">
          <ac:chgData name="Paul Woodward" userId="afca6096-33c4-4076-b066-b130de02360d" providerId="ADAL" clId="{62D6DA0A-34BF-46B7-98BD-749CC255363D}" dt="2024-02-13T15:06:53.457" v="14"/>
          <ac:picMkLst>
            <pc:docMk/>
            <pc:sldMk cId="2025929060" sldId="1594"/>
            <ac:picMk id="6" creationId="{7DBAE32A-D483-D8F7-3E12-E814DBEA00E2}"/>
          </ac:picMkLst>
        </pc:picChg>
        <pc:picChg chg="del">
          <ac:chgData name="Paul Woodward" userId="afca6096-33c4-4076-b066-b130de02360d" providerId="ADAL" clId="{62D6DA0A-34BF-46B7-98BD-749CC255363D}" dt="2024-02-13T15:06:53.299" v="13" actId="478"/>
          <ac:picMkLst>
            <pc:docMk/>
            <pc:sldMk cId="2025929060" sldId="1594"/>
            <ac:picMk id="7" creationId="{0002EB3E-48A8-3F62-C4A9-359D9CA64E76}"/>
          </ac:picMkLst>
        </pc:picChg>
        <pc:picChg chg="mod">
          <ac:chgData name="Paul Woodward" userId="afca6096-33c4-4076-b066-b130de02360d" providerId="ADAL" clId="{62D6DA0A-34BF-46B7-98BD-749CC255363D}" dt="2024-02-13T15:06:53.457" v="14"/>
          <ac:picMkLst>
            <pc:docMk/>
            <pc:sldMk cId="2025929060" sldId="1594"/>
            <ac:picMk id="9" creationId="{188F8426-BEE9-8446-180F-C75242CA8642}"/>
          </ac:picMkLst>
        </pc:picChg>
        <pc:cxnChg chg="del mod">
          <ac:chgData name="Paul Woodward" userId="afca6096-33c4-4076-b066-b130de02360d" providerId="ADAL" clId="{62D6DA0A-34BF-46B7-98BD-749CC255363D}" dt="2024-02-29T11:43:29.651" v="4110" actId="478"/>
          <ac:cxnSpMkLst>
            <pc:docMk/>
            <pc:sldMk cId="2025929060" sldId="1594"/>
            <ac:cxnSpMk id="4" creationId="{EE1F8DC0-8BEC-B108-9AAC-D947BF408677}"/>
          </ac:cxnSpMkLst>
        </pc:cxnChg>
      </pc:sldChg>
      <pc:sldChg chg="addSp delSp modSp mod">
        <pc:chgData name="Paul Woodward" userId="afca6096-33c4-4076-b066-b130de02360d" providerId="ADAL" clId="{62D6DA0A-34BF-46B7-98BD-749CC255363D}" dt="2024-02-29T11:40:04.614" v="3546" actId="1076"/>
        <pc:sldMkLst>
          <pc:docMk/>
          <pc:sldMk cId="176113154" sldId="1595"/>
        </pc:sldMkLst>
        <pc:spChg chg="mod">
          <ac:chgData name="Paul Woodward" userId="afca6096-33c4-4076-b066-b130de02360d" providerId="ADAL" clId="{62D6DA0A-34BF-46B7-98BD-749CC255363D}" dt="2024-02-29T11:39:07.284" v="3529" actId="14100"/>
          <ac:spMkLst>
            <pc:docMk/>
            <pc:sldMk cId="176113154" sldId="1595"/>
            <ac:spMk id="3" creationId="{5FC42C60-B951-E049-D5C4-FE7B287E34C8}"/>
          </ac:spMkLst>
        </pc:spChg>
        <pc:spChg chg="mod">
          <ac:chgData name="Paul Woodward" userId="afca6096-33c4-4076-b066-b130de02360d" providerId="ADAL" clId="{62D6DA0A-34BF-46B7-98BD-749CC255363D}" dt="2024-02-29T11:28:27.221" v="2256" actId="20577"/>
          <ac:spMkLst>
            <pc:docMk/>
            <pc:sldMk cId="176113154" sldId="1595"/>
            <ac:spMk id="8" creationId="{5C75C0B7-44D3-CAED-C1B9-928BB291EE3F}"/>
          </ac:spMkLst>
        </pc:spChg>
        <pc:spChg chg="add mod">
          <ac:chgData name="Paul Woodward" userId="afca6096-33c4-4076-b066-b130de02360d" providerId="ADAL" clId="{62D6DA0A-34BF-46B7-98BD-749CC255363D}" dt="2024-02-29T11:39:51.248" v="3543" actId="1076"/>
          <ac:spMkLst>
            <pc:docMk/>
            <pc:sldMk cId="176113154" sldId="1595"/>
            <ac:spMk id="9" creationId="{E5753192-0326-3EAC-C240-EFBD23630EDF}"/>
          </ac:spMkLst>
        </pc:spChg>
        <pc:grpChg chg="add mod">
          <ac:chgData name="Paul Woodward" userId="afca6096-33c4-4076-b066-b130de02360d" providerId="ADAL" clId="{62D6DA0A-34BF-46B7-98BD-749CC255363D}" dt="2024-02-13T15:06:55.928" v="16"/>
          <ac:grpSpMkLst>
            <pc:docMk/>
            <pc:sldMk cId="176113154" sldId="1595"/>
            <ac:grpSpMk id="5" creationId="{33C07BB8-4C72-35D8-0C21-669560921D77}"/>
          </ac:grpSpMkLst>
        </pc:grpChg>
        <pc:picChg chg="add mod">
          <ac:chgData name="Paul Woodward" userId="afca6096-33c4-4076-b066-b130de02360d" providerId="ADAL" clId="{62D6DA0A-34BF-46B7-98BD-749CC255363D}" dt="2024-02-13T15:06:55.928" v="16"/>
          <ac:picMkLst>
            <pc:docMk/>
            <pc:sldMk cId="176113154" sldId="1595"/>
            <ac:picMk id="2" creationId="{AD5E3B7B-04D6-640A-EF95-DCE4315310DD}"/>
          </ac:picMkLst>
        </pc:picChg>
        <pc:picChg chg="mod">
          <ac:chgData name="Paul Woodward" userId="afca6096-33c4-4076-b066-b130de02360d" providerId="ADAL" clId="{62D6DA0A-34BF-46B7-98BD-749CC255363D}" dt="2024-02-13T15:06:55.928" v="16"/>
          <ac:picMkLst>
            <pc:docMk/>
            <pc:sldMk cId="176113154" sldId="1595"/>
            <ac:picMk id="6" creationId="{DC624478-8A1C-0ECA-9745-6817CC337400}"/>
          </ac:picMkLst>
        </pc:picChg>
        <pc:picChg chg="mod">
          <ac:chgData name="Paul Woodward" userId="afca6096-33c4-4076-b066-b130de02360d" providerId="ADAL" clId="{62D6DA0A-34BF-46B7-98BD-749CC255363D}" dt="2024-02-13T15:06:55.928" v="16"/>
          <ac:picMkLst>
            <pc:docMk/>
            <pc:sldMk cId="176113154" sldId="1595"/>
            <ac:picMk id="7" creationId="{D4A4F3DE-CFAB-73E5-A0ED-93C90CD87347}"/>
          </ac:picMkLst>
        </pc:picChg>
        <pc:picChg chg="del">
          <ac:chgData name="Paul Woodward" userId="afca6096-33c4-4076-b066-b130de02360d" providerId="ADAL" clId="{62D6DA0A-34BF-46B7-98BD-749CC255363D}" dt="2024-02-13T15:06:55.774" v="15" actId="478"/>
          <ac:picMkLst>
            <pc:docMk/>
            <pc:sldMk cId="176113154" sldId="1595"/>
            <ac:picMk id="10" creationId="{03D9FA65-E06F-78D7-0FC2-276C04B23A03}"/>
          </ac:picMkLst>
        </pc:picChg>
        <pc:picChg chg="add mod">
          <ac:chgData name="Paul Woodward" userId="afca6096-33c4-4076-b066-b130de02360d" providerId="ADAL" clId="{62D6DA0A-34BF-46B7-98BD-749CC255363D}" dt="2024-02-29T11:40:04.614" v="3546" actId="1076"/>
          <ac:picMkLst>
            <pc:docMk/>
            <pc:sldMk cId="176113154" sldId="1595"/>
            <ac:picMk id="2050" creationId="{0226CA75-18BD-D2CE-285B-936D928840D7}"/>
          </ac:picMkLst>
        </pc:picChg>
        <pc:cxnChg chg="del mod">
          <ac:chgData name="Paul Woodward" userId="afca6096-33c4-4076-b066-b130de02360d" providerId="ADAL" clId="{62D6DA0A-34BF-46B7-98BD-749CC255363D}" dt="2024-02-29T11:23:10.136" v="1648" actId="478"/>
          <ac:cxnSpMkLst>
            <pc:docMk/>
            <pc:sldMk cId="176113154" sldId="1595"/>
            <ac:cxnSpMk id="4" creationId="{61358C98-0D0F-BB7F-646D-2E7E4EB1504D}"/>
          </ac:cxnSpMkLst>
        </pc:cxnChg>
        <pc:cxnChg chg="add mod">
          <ac:chgData name="Paul Woodward" userId="afca6096-33c4-4076-b066-b130de02360d" providerId="ADAL" clId="{62D6DA0A-34BF-46B7-98BD-749CC255363D}" dt="2024-02-29T11:40:02.850" v="3545" actId="1076"/>
          <ac:cxnSpMkLst>
            <pc:docMk/>
            <pc:sldMk cId="176113154" sldId="1595"/>
            <ac:cxnSpMk id="10" creationId="{7AACDF27-A4A0-8E3B-BAE3-85454C464B65}"/>
          </ac:cxnSpMkLst>
        </pc:cxnChg>
      </pc:sldChg>
      <pc:sldChg chg="addSp delSp modSp del mod">
        <pc:chgData name="Paul Woodward" userId="afca6096-33c4-4076-b066-b130de02360d" providerId="ADAL" clId="{62D6DA0A-34BF-46B7-98BD-749CC255363D}" dt="2024-02-29T11:28:08.053" v="2237" actId="2696"/>
        <pc:sldMkLst>
          <pc:docMk/>
          <pc:sldMk cId="2749075032" sldId="1596"/>
        </pc:sldMkLst>
        <pc:spChg chg="del mod">
          <ac:chgData name="Paul Woodward" userId="afca6096-33c4-4076-b066-b130de02360d" providerId="ADAL" clId="{62D6DA0A-34BF-46B7-98BD-749CC255363D}" dt="2024-02-13T15:07:06.789" v="20" actId="478"/>
          <ac:spMkLst>
            <pc:docMk/>
            <pc:sldMk cId="2749075032" sldId="1596"/>
            <ac:spMk id="4" creationId="{4210F3B7-4239-2FFE-8637-5FA0378031FD}"/>
          </ac:spMkLst>
        </pc:spChg>
        <pc:grpChg chg="add mod">
          <ac:chgData name="Paul Woodward" userId="afca6096-33c4-4076-b066-b130de02360d" providerId="ADAL" clId="{62D6DA0A-34BF-46B7-98BD-749CC255363D}" dt="2024-02-13T15:07:08.805" v="22"/>
          <ac:grpSpMkLst>
            <pc:docMk/>
            <pc:sldMk cId="2749075032" sldId="1596"/>
            <ac:grpSpMk id="6" creationId="{C429CD18-ADA0-7955-5BA0-F01FC8B0A1CE}"/>
          </ac:grpSpMkLst>
        </pc:grpChg>
        <pc:picChg chg="add mod">
          <ac:chgData name="Paul Woodward" userId="afca6096-33c4-4076-b066-b130de02360d" providerId="ADAL" clId="{62D6DA0A-34BF-46B7-98BD-749CC255363D}" dt="2024-02-13T15:07:08.805" v="22"/>
          <ac:picMkLst>
            <pc:docMk/>
            <pc:sldMk cId="2749075032" sldId="1596"/>
            <ac:picMk id="2" creationId="{0CEB6389-785F-D77F-A601-5F137F12E4DE}"/>
          </ac:picMkLst>
        </pc:picChg>
        <pc:picChg chg="mod">
          <ac:chgData name="Paul Woodward" userId="afca6096-33c4-4076-b066-b130de02360d" providerId="ADAL" clId="{62D6DA0A-34BF-46B7-98BD-749CC255363D}" dt="2024-02-13T15:07:08.805" v="22"/>
          <ac:picMkLst>
            <pc:docMk/>
            <pc:sldMk cId="2749075032" sldId="1596"/>
            <ac:picMk id="9" creationId="{24CFB411-B183-3599-4B6C-A5CECB3C3277}"/>
          </ac:picMkLst>
        </pc:picChg>
        <pc:picChg chg="del">
          <ac:chgData name="Paul Woodward" userId="afca6096-33c4-4076-b066-b130de02360d" providerId="ADAL" clId="{62D6DA0A-34BF-46B7-98BD-749CC255363D}" dt="2024-02-13T15:07:08.525" v="21" actId="478"/>
          <ac:picMkLst>
            <pc:docMk/>
            <pc:sldMk cId="2749075032" sldId="1596"/>
            <ac:picMk id="10" creationId="{B274C9FF-3D40-C3DC-8DE9-6F42FA83BF6F}"/>
          </ac:picMkLst>
        </pc:picChg>
        <pc:picChg chg="mod">
          <ac:chgData name="Paul Woodward" userId="afca6096-33c4-4076-b066-b130de02360d" providerId="ADAL" clId="{62D6DA0A-34BF-46B7-98BD-749CC255363D}" dt="2024-02-13T15:07:08.805" v="22"/>
          <ac:picMkLst>
            <pc:docMk/>
            <pc:sldMk cId="2749075032" sldId="1596"/>
            <ac:picMk id="11" creationId="{AC110718-E042-D8A7-406B-18F810ED6FFA}"/>
          </ac:picMkLst>
        </pc:picChg>
      </pc:sldChg>
      <pc:sldChg chg="addSp delSp modSp mod">
        <pc:chgData name="Paul Woodward" userId="afca6096-33c4-4076-b066-b130de02360d" providerId="ADAL" clId="{62D6DA0A-34BF-46B7-98BD-749CC255363D}" dt="2024-02-29T11:16:14.037" v="517" actId="20577"/>
        <pc:sldMkLst>
          <pc:docMk/>
          <pc:sldMk cId="3250856988" sldId="1712"/>
        </pc:sldMkLst>
        <pc:spChg chg="mod">
          <ac:chgData name="Paul Woodward" userId="afca6096-33c4-4076-b066-b130de02360d" providerId="ADAL" clId="{62D6DA0A-34BF-46B7-98BD-749CC255363D}" dt="2024-02-29T11:16:14.037" v="517" actId="20577"/>
          <ac:spMkLst>
            <pc:docMk/>
            <pc:sldMk cId="3250856988" sldId="1712"/>
            <ac:spMk id="3" creationId="{5FC42C60-B951-E049-D5C4-FE7B287E34C8}"/>
          </ac:spMkLst>
        </pc:spChg>
        <pc:grpChg chg="add mod">
          <ac:chgData name="Paul Woodward" userId="afca6096-33c4-4076-b066-b130de02360d" providerId="ADAL" clId="{62D6DA0A-34BF-46B7-98BD-749CC255363D}" dt="2024-02-13T15:06:40.016" v="7"/>
          <ac:grpSpMkLst>
            <pc:docMk/>
            <pc:sldMk cId="3250856988" sldId="1712"/>
            <ac:grpSpMk id="5" creationId="{71CEC11D-26BF-7B4A-CE81-6B225CC9881D}"/>
          </ac:grpSpMkLst>
        </pc:grpChg>
        <pc:picChg chg="add mod">
          <ac:chgData name="Paul Woodward" userId="afca6096-33c4-4076-b066-b130de02360d" providerId="ADAL" clId="{62D6DA0A-34BF-46B7-98BD-749CC255363D}" dt="2024-02-13T15:06:40.016" v="7"/>
          <ac:picMkLst>
            <pc:docMk/>
            <pc:sldMk cId="3250856988" sldId="1712"/>
            <ac:picMk id="2" creationId="{9DB0E6AE-27C1-2259-EF44-1733F5B682D7}"/>
          </ac:picMkLst>
        </pc:picChg>
        <pc:picChg chg="del">
          <ac:chgData name="Paul Woodward" userId="afca6096-33c4-4076-b066-b130de02360d" providerId="ADAL" clId="{62D6DA0A-34BF-46B7-98BD-749CC255363D}" dt="2024-02-13T15:06:39.738" v="6" actId="478"/>
          <ac:picMkLst>
            <pc:docMk/>
            <pc:sldMk cId="3250856988" sldId="1712"/>
            <ac:picMk id="4" creationId="{4748D763-A854-345F-707C-F470C8629EF8}"/>
          </ac:picMkLst>
        </pc:picChg>
        <pc:picChg chg="mod">
          <ac:chgData name="Paul Woodward" userId="afca6096-33c4-4076-b066-b130de02360d" providerId="ADAL" clId="{62D6DA0A-34BF-46B7-98BD-749CC255363D}" dt="2024-02-13T15:06:40.016" v="7"/>
          <ac:picMkLst>
            <pc:docMk/>
            <pc:sldMk cId="3250856988" sldId="1712"/>
            <ac:picMk id="6" creationId="{7A194FFF-B49C-88D4-F194-D8EB771AC209}"/>
          </ac:picMkLst>
        </pc:picChg>
        <pc:picChg chg="mod">
          <ac:chgData name="Paul Woodward" userId="afca6096-33c4-4076-b066-b130de02360d" providerId="ADAL" clId="{62D6DA0A-34BF-46B7-98BD-749CC255363D}" dt="2024-02-13T15:06:40.016" v="7"/>
          <ac:picMkLst>
            <pc:docMk/>
            <pc:sldMk cId="3250856988" sldId="1712"/>
            <ac:picMk id="7" creationId="{13049540-2DD3-D2BA-CAE9-F02EC58286AD}"/>
          </ac:picMkLst>
        </pc:picChg>
        <pc:picChg chg="mod">
          <ac:chgData name="Paul Woodward" userId="afca6096-33c4-4076-b066-b130de02360d" providerId="ADAL" clId="{62D6DA0A-34BF-46B7-98BD-749CC255363D}" dt="2024-02-13T15:06:45.232" v="8" actId="1076"/>
          <ac:picMkLst>
            <pc:docMk/>
            <pc:sldMk cId="3250856988" sldId="1712"/>
            <ac:picMk id="9" creationId="{2FFB3643-1EC6-D70B-527A-DF612E9265BF}"/>
          </ac:picMkLst>
        </pc:picChg>
      </pc:sldChg>
      <pc:sldChg chg="addSp delSp modSp mod">
        <pc:chgData name="Paul Woodward" userId="afca6096-33c4-4076-b066-b130de02360d" providerId="ADAL" clId="{62D6DA0A-34BF-46B7-98BD-749CC255363D}" dt="2024-02-29T11:26:43.623" v="2236" actId="14100"/>
        <pc:sldMkLst>
          <pc:docMk/>
          <pc:sldMk cId="548497096" sldId="1713"/>
        </pc:sldMkLst>
        <pc:spChg chg="mod">
          <ac:chgData name="Paul Woodward" userId="afca6096-33c4-4076-b066-b130de02360d" providerId="ADAL" clId="{62D6DA0A-34BF-46B7-98BD-749CC255363D}" dt="2024-02-29T11:26:43.623" v="2236" actId="14100"/>
          <ac:spMkLst>
            <pc:docMk/>
            <pc:sldMk cId="548497096" sldId="1713"/>
            <ac:spMk id="3" creationId="{5FC42C60-B951-E049-D5C4-FE7B287E34C8}"/>
          </ac:spMkLst>
        </pc:spChg>
        <pc:grpChg chg="add mod">
          <ac:chgData name="Paul Woodward" userId="afca6096-33c4-4076-b066-b130de02360d" providerId="ADAL" clId="{62D6DA0A-34BF-46B7-98BD-749CC255363D}" dt="2024-02-13T15:06:58.282" v="18"/>
          <ac:grpSpMkLst>
            <pc:docMk/>
            <pc:sldMk cId="548497096" sldId="1713"/>
            <ac:grpSpMk id="5" creationId="{B752C14C-E5F0-1017-7576-821B96359EAE}"/>
          </ac:grpSpMkLst>
        </pc:grpChg>
        <pc:picChg chg="add mod">
          <ac:chgData name="Paul Woodward" userId="afca6096-33c4-4076-b066-b130de02360d" providerId="ADAL" clId="{62D6DA0A-34BF-46B7-98BD-749CC255363D}" dt="2024-02-13T15:06:58.282" v="18"/>
          <ac:picMkLst>
            <pc:docMk/>
            <pc:sldMk cId="548497096" sldId="1713"/>
            <ac:picMk id="2" creationId="{4F18E799-A728-5F97-16EF-8DE21682CC71}"/>
          </ac:picMkLst>
        </pc:picChg>
        <pc:picChg chg="mod">
          <ac:chgData name="Paul Woodward" userId="afca6096-33c4-4076-b066-b130de02360d" providerId="ADAL" clId="{62D6DA0A-34BF-46B7-98BD-749CC255363D}" dt="2024-02-13T15:06:58.282" v="18"/>
          <ac:picMkLst>
            <pc:docMk/>
            <pc:sldMk cId="548497096" sldId="1713"/>
            <ac:picMk id="6" creationId="{02F64BB6-C967-E507-BF99-09534013BAA3}"/>
          </ac:picMkLst>
        </pc:picChg>
        <pc:picChg chg="mod">
          <ac:chgData name="Paul Woodward" userId="afca6096-33c4-4076-b066-b130de02360d" providerId="ADAL" clId="{62D6DA0A-34BF-46B7-98BD-749CC255363D}" dt="2024-02-13T15:06:58.282" v="18"/>
          <ac:picMkLst>
            <pc:docMk/>
            <pc:sldMk cId="548497096" sldId="1713"/>
            <ac:picMk id="7" creationId="{297AC3B3-70E6-A850-D962-807EA55D0A06}"/>
          </ac:picMkLst>
        </pc:picChg>
        <pc:picChg chg="del">
          <ac:chgData name="Paul Woodward" userId="afca6096-33c4-4076-b066-b130de02360d" providerId="ADAL" clId="{62D6DA0A-34BF-46B7-98BD-749CC255363D}" dt="2024-02-13T15:06:58.113" v="17" actId="478"/>
          <ac:picMkLst>
            <pc:docMk/>
            <pc:sldMk cId="548497096" sldId="1713"/>
            <ac:picMk id="10" creationId="{03D9FA65-E06F-78D7-0FC2-276C04B23A03}"/>
          </ac:picMkLst>
        </pc:picChg>
        <pc:picChg chg="mod">
          <ac:chgData name="Paul Woodward" userId="afca6096-33c4-4076-b066-b130de02360d" providerId="ADAL" clId="{62D6DA0A-34BF-46B7-98BD-749CC255363D}" dt="2024-02-29T11:26:02.718" v="2160" actId="1076"/>
          <ac:picMkLst>
            <pc:docMk/>
            <pc:sldMk cId="548497096" sldId="1713"/>
            <ac:picMk id="1026" creationId="{2429E46C-CE1F-9043-0361-EE95083DC82F}"/>
          </ac:picMkLst>
        </pc:picChg>
        <pc:cxnChg chg="del">
          <ac:chgData name="Paul Woodward" userId="afca6096-33c4-4076-b066-b130de02360d" providerId="ADAL" clId="{62D6DA0A-34BF-46B7-98BD-749CC255363D}" dt="2024-02-29T11:25:23.682" v="2065" actId="478"/>
          <ac:cxnSpMkLst>
            <pc:docMk/>
            <pc:sldMk cId="548497096" sldId="1713"/>
            <ac:cxnSpMk id="4" creationId="{61358C98-0D0F-BB7F-646D-2E7E4EB1504D}"/>
          </ac:cxnSpMkLst>
        </pc:cxnChg>
      </pc:sldChg>
      <pc:sldChg chg="addSp delSp modSp add mod ord">
        <pc:chgData name="Paul Woodward" userId="afca6096-33c4-4076-b066-b130de02360d" providerId="ADAL" clId="{62D6DA0A-34BF-46B7-98BD-749CC255363D}" dt="2024-02-29T11:37:13.077" v="3379"/>
        <pc:sldMkLst>
          <pc:docMk/>
          <pc:sldMk cId="341435927" sldId="1715"/>
        </pc:sldMkLst>
        <pc:spChg chg="add del mod">
          <ac:chgData name="Paul Woodward" userId="afca6096-33c4-4076-b066-b130de02360d" providerId="ADAL" clId="{62D6DA0A-34BF-46B7-98BD-749CC255363D}" dt="2024-02-29T11:36:43.996" v="3373" actId="478"/>
          <ac:spMkLst>
            <pc:docMk/>
            <pc:sldMk cId="341435927" sldId="1715"/>
            <ac:spMk id="3" creationId="{4180E300-D420-287D-0060-8815D38B333D}"/>
          </ac:spMkLst>
        </pc:spChg>
        <pc:spChg chg="add del">
          <ac:chgData name="Paul Woodward" userId="afca6096-33c4-4076-b066-b130de02360d" providerId="ADAL" clId="{62D6DA0A-34BF-46B7-98BD-749CC255363D}" dt="2024-02-29T11:36:47.185" v="3374" actId="478"/>
          <ac:spMkLst>
            <pc:docMk/>
            <pc:sldMk cId="341435927" sldId="1715"/>
            <ac:spMk id="4" creationId="{C912A6E4-81A0-7E5B-20EF-B268A947D168}"/>
          </ac:spMkLst>
        </pc:spChg>
        <pc:spChg chg="mod">
          <ac:chgData name="Paul Woodward" userId="afca6096-33c4-4076-b066-b130de02360d" providerId="ADAL" clId="{62D6DA0A-34BF-46B7-98BD-749CC255363D}" dt="2024-02-29T11:29:04.529" v="2332" actId="20577"/>
          <ac:spMkLst>
            <pc:docMk/>
            <pc:sldMk cId="341435927" sldId="1715"/>
            <ac:spMk id="8" creationId="{84A38EDA-2BB8-8C89-DC75-DB920D1FE86B}"/>
          </ac:spMkLst>
        </pc:spChg>
        <pc:picChg chg="add mod">
          <ac:chgData name="Paul Woodward" userId="afca6096-33c4-4076-b066-b130de02360d" providerId="ADAL" clId="{62D6DA0A-34BF-46B7-98BD-749CC255363D}" dt="2024-02-29T11:37:08.597" v="3377" actId="1076"/>
          <ac:picMkLst>
            <pc:docMk/>
            <pc:sldMk cId="341435927" sldId="1715"/>
            <ac:picMk id="10" creationId="{24E2DE87-8E0C-E915-53D3-BAD97F0BBAE2}"/>
          </ac:picMkLst>
        </pc:picChg>
        <pc:picChg chg="del">
          <ac:chgData name="Paul Woodward" userId="afca6096-33c4-4076-b066-b130de02360d" providerId="ADAL" clId="{62D6DA0A-34BF-46B7-98BD-749CC255363D}" dt="2024-02-29T11:30:36.722" v="2687" actId="478"/>
          <ac:picMkLst>
            <pc:docMk/>
            <pc:sldMk cId="341435927" sldId="1715"/>
            <ac:picMk id="1026" creationId="{26222C83-32A8-FC19-7A33-AAEB9CEFCD79}"/>
          </ac:picMkLst>
        </pc:picChg>
      </pc:sldChg>
      <pc:sldChg chg="add">
        <pc:chgData name="Paul Woodward" userId="afca6096-33c4-4076-b066-b130de02360d" providerId="ADAL" clId="{62D6DA0A-34BF-46B7-98BD-749CC255363D}" dt="2024-02-29T11:32:04.284" v="2992" actId="2890"/>
        <pc:sldMkLst>
          <pc:docMk/>
          <pc:sldMk cId="2739747973" sldId="1716"/>
        </pc:sldMkLst>
      </pc:sldChg>
      <pc:sldChg chg="addSp delSp modSp add mod ord">
        <pc:chgData name="Paul Woodward" userId="afca6096-33c4-4076-b066-b130de02360d" providerId="ADAL" clId="{62D6DA0A-34BF-46B7-98BD-749CC255363D}" dt="2024-02-29T11:55:58.314" v="5304" actId="5793"/>
        <pc:sldMkLst>
          <pc:docMk/>
          <pc:sldMk cId="2067454824" sldId="1717"/>
        </pc:sldMkLst>
        <pc:spChg chg="mod">
          <ac:chgData name="Paul Woodward" userId="afca6096-33c4-4076-b066-b130de02360d" providerId="ADAL" clId="{62D6DA0A-34BF-46B7-98BD-749CC255363D}" dt="2024-02-29T11:46:16.384" v="4632" actId="14100"/>
          <ac:spMkLst>
            <pc:docMk/>
            <pc:sldMk cId="2067454824" sldId="1717"/>
            <ac:spMk id="3" creationId="{32C6F4AE-131D-2012-0B90-4D3637923A94}"/>
          </ac:spMkLst>
        </pc:spChg>
        <pc:spChg chg="mod">
          <ac:chgData name="Paul Woodward" userId="afca6096-33c4-4076-b066-b130de02360d" providerId="ADAL" clId="{62D6DA0A-34BF-46B7-98BD-749CC255363D}" dt="2024-02-29T11:45:18.252" v="4357" actId="20577"/>
          <ac:spMkLst>
            <pc:docMk/>
            <pc:sldMk cId="2067454824" sldId="1717"/>
            <ac:spMk id="8" creationId="{51545625-D582-4408-5BA1-C0231AC1D879}"/>
          </ac:spMkLst>
        </pc:spChg>
        <pc:graphicFrameChg chg="add mod modGraphic">
          <ac:chgData name="Paul Woodward" userId="afca6096-33c4-4076-b066-b130de02360d" providerId="ADAL" clId="{62D6DA0A-34BF-46B7-98BD-749CC255363D}" dt="2024-02-29T11:55:58.314" v="5304" actId="5793"/>
          <ac:graphicFrameMkLst>
            <pc:docMk/>
            <pc:sldMk cId="2067454824" sldId="1717"/>
            <ac:graphicFrameMk id="4" creationId="{EC37FCE5-6B11-4703-565A-AEB31A14F490}"/>
          </ac:graphicFrameMkLst>
        </pc:graphicFrameChg>
        <pc:picChg chg="del">
          <ac:chgData name="Paul Woodward" userId="afca6096-33c4-4076-b066-b130de02360d" providerId="ADAL" clId="{62D6DA0A-34BF-46B7-98BD-749CC255363D}" dt="2024-02-29T11:45:20.534" v="4358" actId="478"/>
          <ac:picMkLst>
            <pc:docMk/>
            <pc:sldMk cId="2067454824" sldId="1717"/>
            <ac:picMk id="10" creationId="{ED65FDAC-28BB-F884-03CA-E85FF4CAF484}"/>
          </ac:picMkLst>
        </pc:picChg>
      </pc:sldChg>
    </pc:docChg>
  </pc:docChgLst>
  <pc:docChgLst>
    <pc:chgData name="Ryan Ball" userId="830810a2-99c8-4bda-9a59-710d6ba1884d" providerId="ADAL" clId="{F3C1B638-FB21-4EB7-9892-68EEE0730770}"/>
    <pc:docChg chg="custSel addSld modSld">
      <pc:chgData name="Ryan Ball" userId="830810a2-99c8-4bda-9a59-710d6ba1884d" providerId="ADAL" clId="{F3C1B638-FB21-4EB7-9892-68EEE0730770}" dt="2024-09-05T14:00:51.330" v="1281"/>
      <pc:docMkLst>
        <pc:docMk/>
      </pc:docMkLst>
      <pc:sldChg chg="delSp mod">
        <pc:chgData name="Ryan Ball" userId="830810a2-99c8-4bda-9a59-710d6ba1884d" providerId="ADAL" clId="{F3C1B638-FB21-4EB7-9892-68EEE0730770}" dt="2024-09-05T13:59:01.077" v="1210" actId="478"/>
        <pc:sldMkLst>
          <pc:docMk/>
          <pc:sldMk cId="3242062261" sldId="316"/>
        </pc:sldMkLst>
        <pc:spChg chg="del">
          <ac:chgData name="Ryan Ball" userId="830810a2-99c8-4bda-9a59-710d6ba1884d" providerId="ADAL" clId="{F3C1B638-FB21-4EB7-9892-68EEE0730770}" dt="2024-09-05T13:59:01.077" v="1210" actId="478"/>
          <ac:spMkLst>
            <pc:docMk/>
            <pc:sldMk cId="3242062261" sldId="316"/>
            <ac:spMk id="7" creationId="{FC7E1A3C-39AA-69D0-0945-95C05F4719BC}"/>
          </ac:spMkLst>
        </pc:spChg>
      </pc:sldChg>
      <pc:sldChg chg="modNotesTx">
        <pc:chgData name="Ryan Ball" userId="830810a2-99c8-4bda-9a59-710d6ba1884d" providerId="ADAL" clId="{F3C1B638-FB21-4EB7-9892-68EEE0730770}" dt="2024-09-05T13:58:56.890" v="1209" actId="20577"/>
        <pc:sldMkLst>
          <pc:docMk/>
          <pc:sldMk cId="3008486914" sldId="1591"/>
        </pc:sldMkLst>
      </pc:sldChg>
      <pc:sldChg chg="addSp delSp modSp mod modCm modNotesTx">
        <pc:chgData name="Ryan Ball" userId="830810a2-99c8-4bda-9a59-710d6ba1884d" providerId="ADAL" clId="{F3C1B638-FB21-4EB7-9892-68EEE0730770}" dt="2024-09-05T13:55:20.345" v="1009" actId="20577"/>
        <pc:sldMkLst>
          <pc:docMk/>
          <pc:sldMk cId="2473691213" sldId="1592"/>
        </pc:sldMkLst>
        <pc:spChg chg="mod">
          <ac:chgData name="Ryan Ball" userId="830810a2-99c8-4bda-9a59-710d6ba1884d" providerId="ADAL" clId="{F3C1B638-FB21-4EB7-9892-68EEE0730770}" dt="2024-09-05T13:48:21.780" v="185" actId="255"/>
          <ac:spMkLst>
            <pc:docMk/>
            <pc:sldMk cId="2473691213" sldId="1592"/>
            <ac:spMk id="3" creationId="{5FC42C60-B951-E049-D5C4-FE7B287E34C8}"/>
          </ac:spMkLst>
        </pc:spChg>
        <pc:spChg chg="add mod">
          <ac:chgData name="Ryan Ball" userId="830810a2-99c8-4bda-9a59-710d6ba1884d" providerId="ADAL" clId="{F3C1B638-FB21-4EB7-9892-68EEE0730770}" dt="2024-09-05T13:55:20.345" v="1009" actId="20577"/>
          <ac:spMkLst>
            <pc:docMk/>
            <pc:sldMk cId="2473691213" sldId="1592"/>
            <ac:spMk id="11" creationId="{E0837027-CAC4-78F8-BA9D-FBE4EA3C8C9F}"/>
          </ac:spMkLst>
        </pc:spChg>
        <pc:picChg chg="add mod">
          <ac:chgData name="Ryan Ball" userId="830810a2-99c8-4bda-9a59-710d6ba1884d" providerId="ADAL" clId="{F3C1B638-FB21-4EB7-9892-68EEE0730770}" dt="2024-09-05T13:48:24.666" v="186" actId="1076"/>
          <ac:picMkLst>
            <pc:docMk/>
            <pc:sldMk cId="2473691213" sldId="1592"/>
            <ac:picMk id="9" creationId="{98D3F815-86AB-4B54-FF68-59DFED982ACE}"/>
          </ac:picMkLst>
        </pc:picChg>
        <pc:picChg chg="del">
          <ac:chgData name="Ryan Ball" userId="830810a2-99c8-4bda-9a59-710d6ba1884d" providerId="ADAL" clId="{F3C1B638-FB21-4EB7-9892-68EEE0730770}" dt="2024-09-05T13:45:21.301" v="7" actId="478"/>
          <ac:picMkLst>
            <pc:docMk/>
            <pc:sldMk cId="2473691213" sldId="1592"/>
            <ac:picMk id="1026" creationId="{C9BA5E5A-0589-605A-9B73-A579B2229271}"/>
          </ac:picMkLst>
        </pc:picChg>
        <pc:extLst>
          <p:ext xmlns:p="http://schemas.openxmlformats.org/presentationml/2006/main" uri="{D6D511B9-2390-475A-947B-AFAB55BFBCF1}">
            <pc226:cmChg xmlns:pc226="http://schemas.microsoft.com/office/powerpoint/2022/06/main/command" chg="mod">
              <pc226:chgData name="Ryan Ball" userId="830810a2-99c8-4bda-9a59-710d6ba1884d" providerId="ADAL" clId="{F3C1B638-FB21-4EB7-9892-68EEE0730770}" dt="2024-09-05T13:55:20.345" v="1009" actId="20577"/>
              <pc2:cmMkLst xmlns:pc2="http://schemas.microsoft.com/office/powerpoint/2019/9/main/command">
                <pc:docMk/>
                <pc:sldMk cId="2473691213" sldId="1592"/>
                <pc2:cmMk id="{50B5989B-CA49-4062-A27F-7C97F398AD42}"/>
              </pc2:cmMkLst>
            </pc226:cmChg>
          </p:ext>
        </pc:extLst>
      </pc:sldChg>
      <pc:sldChg chg="modSp mod modNotesTx">
        <pc:chgData name="Ryan Ball" userId="830810a2-99c8-4bda-9a59-710d6ba1884d" providerId="ADAL" clId="{F3C1B638-FB21-4EB7-9892-68EEE0730770}" dt="2024-09-05T13:56:59.523" v="1096"/>
        <pc:sldMkLst>
          <pc:docMk/>
          <pc:sldMk cId="3331900999" sldId="1593"/>
        </pc:sldMkLst>
        <pc:spChg chg="mod">
          <ac:chgData name="Ryan Ball" userId="830810a2-99c8-4bda-9a59-710d6ba1884d" providerId="ADAL" clId="{F3C1B638-FB21-4EB7-9892-68EEE0730770}" dt="2024-09-05T13:56:51.087" v="1094" actId="20577"/>
          <ac:spMkLst>
            <pc:docMk/>
            <pc:sldMk cId="3331900999" sldId="1593"/>
            <ac:spMk id="3" creationId="{5FC42C60-B951-E049-D5C4-FE7B287E34C8}"/>
          </ac:spMkLst>
        </pc:spChg>
      </pc:sldChg>
      <pc:sldChg chg="modNotesTx">
        <pc:chgData name="Ryan Ball" userId="830810a2-99c8-4bda-9a59-710d6ba1884d" providerId="ADAL" clId="{F3C1B638-FB21-4EB7-9892-68EEE0730770}" dt="2024-09-05T14:00:51.330" v="1281"/>
        <pc:sldMkLst>
          <pc:docMk/>
          <pc:sldMk cId="341435927" sldId="1715"/>
        </pc:sldMkLst>
      </pc:sldChg>
      <pc:sldChg chg="modSp mod">
        <pc:chgData name="Ryan Ball" userId="830810a2-99c8-4bda-9a59-710d6ba1884d" providerId="ADAL" clId="{F3C1B638-FB21-4EB7-9892-68EEE0730770}" dt="2024-09-05T13:59:36.061" v="1225" actId="20577"/>
        <pc:sldMkLst>
          <pc:docMk/>
          <pc:sldMk cId="2739747973" sldId="1716"/>
        </pc:sldMkLst>
        <pc:spChg chg="mod">
          <ac:chgData name="Ryan Ball" userId="830810a2-99c8-4bda-9a59-710d6ba1884d" providerId="ADAL" clId="{F3C1B638-FB21-4EB7-9892-68EEE0730770}" dt="2024-09-05T13:59:36.061" v="1225" actId="20577"/>
          <ac:spMkLst>
            <pc:docMk/>
            <pc:sldMk cId="2739747973" sldId="1716"/>
            <ac:spMk id="3" creationId="{F215197D-C18E-7C10-49B6-79A603B4FE38}"/>
          </ac:spMkLst>
        </pc:spChg>
      </pc:sldChg>
      <pc:sldChg chg="modSp mod">
        <pc:chgData name="Ryan Ball" userId="830810a2-99c8-4bda-9a59-710d6ba1884d" providerId="ADAL" clId="{F3C1B638-FB21-4EB7-9892-68EEE0730770}" dt="2024-09-05T13:43:54.408" v="1" actId="20577"/>
        <pc:sldMkLst>
          <pc:docMk/>
          <pc:sldMk cId="2067454824" sldId="1717"/>
        </pc:sldMkLst>
        <pc:graphicFrameChg chg="modGraphic">
          <ac:chgData name="Ryan Ball" userId="830810a2-99c8-4bda-9a59-710d6ba1884d" providerId="ADAL" clId="{F3C1B638-FB21-4EB7-9892-68EEE0730770}" dt="2024-09-05T13:43:54.408" v="1" actId="20577"/>
          <ac:graphicFrameMkLst>
            <pc:docMk/>
            <pc:sldMk cId="2067454824" sldId="1717"/>
            <ac:graphicFrameMk id="4" creationId="{EC37FCE5-6B11-4703-565A-AEB31A14F490}"/>
          </ac:graphicFrameMkLst>
        </pc:graphicFrameChg>
      </pc:sldChg>
      <pc:sldChg chg="modSp add mod">
        <pc:chgData name="Ryan Ball" userId="830810a2-99c8-4bda-9a59-710d6ba1884d" providerId="ADAL" clId="{F3C1B638-FB21-4EB7-9892-68EEE0730770}" dt="2024-09-05T13:55:06.277" v="1001" actId="20577"/>
        <pc:sldMkLst>
          <pc:docMk/>
          <pc:sldMk cId="938961773" sldId="1719"/>
        </pc:sldMkLst>
        <pc:spChg chg="mod">
          <ac:chgData name="Ryan Ball" userId="830810a2-99c8-4bda-9a59-710d6ba1884d" providerId="ADAL" clId="{F3C1B638-FB21-4EB7-9892-68EEE0730770}" dt="2024-09-05T13:54:54.788" v="984" actId="20577"/>
          <ac:spMkLst>
            <pc:docMk/>
            <pc:sldMk cId="938961773" sldId="1719"/>
            <ac:spMk id="3" creationId="{5FC42C60-B951-E049-D5C4-FE7B287E34C8}"/>
          </ac:spMkLst>
        </pc:spChg>
        <pc:spChg chg="mod">
          <ac:chgData name="Ryan Ball" userId="830810a2-99c8-4bda-9a59-710d6ba1884d" providerId="ADAL" clId="{F3C1B638-FB21-4EB7-9892-68EEE0730770}" dt="2024-09-05T13:55:06.277" v="1001" actId="20577"/>
          <ac:spMkLst>
            <pc:docMk/>
            <pc:sldMk cId="938961773" sldId="1719"/>
            <ac:spMk id="8" creationId="{5C75C0B7-44D3-CAED-C1B9-928BB291EE3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B47662E-021F-7244-B65D-DE6C06DE428A}" type="datetimeFigureOut">
              <a:rPr lang="en-US" smtClean="0"/>
              <a:t>9/5/2024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0492666-F7EE-8F40-AE14-088748DA6CB1}" type="slidenum">
              <a:rPr lang="en-US" smtClean="0"/>
              <a:t>‹#›</a:t>
            </a:fld>
            <a:endParaRPr lang="en-US" dirty="0"/>
          </a:p>
        </p:txBody>
      </p:sp>
    </p:spTree>
    <p:extLst>
      <p:ext uri="{BB962C8B-B14F-4D97-AF65-F5344CB8AC3E}">
        <p14:creationId xmlns:p14="http://schemas.microsoft.com/office/powerpoint/2010/main" val="1533805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080514629"/>
      </p:ext>
    </p:extLst>
  </p:cSld>
  <p:clrMap bg1="lt1" tx1="dk1" bg2="lt2" tx2="dk2" accent1="accent1" accent2="accent2" accent3="accent3" accent4="accent4" accent5="accent5" accent6="accent6" hlink="hlink" folHlink="folHlink"/>
  <p:notesStyle>
    <a:lvl1pPr defTabSz="239481" latinLnBrk="0">
      <a:defRPr sz="1200">
        <a:latin typeface="Lucida Grande"/>
        <a:ea typeface="Lucida Grande"/>
        <a:cs typeface="Lucida Grande"/>
        <a:sym typeface="Lucida Grande"/>
      </a:defRPr>
    </a:lvl1pPr>
    <a:lvl2pPr indent="119741" defTabSz="239481" latinLnBrk="0">
      <a:defRPr sz="1200">
        <a:latin typeface="Lucida Grande"/>
        <a:ea typeface="Lucida Grande"/>
        <a:cs typeface="Lucida Grande"/>
        <a:sym typeface="Lucida Grande"/>
      </a:defRPr>
    </a:lvl2pPr>
    <a:lvl3pPr indent="239481" defTabSz="239481" latinLnBrk="0">
      <a:defRPr sz="1200">
        <a:latin typeface="Lucida Grande"/>
        <a:ea typeface="Lucida Grande"/>
        <a:cs typeface="Lucida Grande"/>
        <a:sym typeface="Lucida Grande"/>
      </a:defRPr>
    </a:lvl3pPr>
    <a:lvl4pPr indent="359222" defTabSz="239481" latinLnBrk="0">
      <a:defRPr sz="1200">
        <a:latin typeface="Lucida Grande"/>
        <a:ea typeface="Lucida Grande"/>
        <a:cs typeface="Lucida Grande"/>
        <a:sym typeface="Lucida Grande"/>
      </a:defRPr>
    </a:lvl4pPr>
    <a:lvl5pPr indent="478963" defTabSz="239481" latinLnBrk="0">
      <a:defRPr sz="1200">
        <a:latin typeface="Lucida Grande"/>
        <a:ea typeface="Lucida Grande"/>
        <a:cs typeface="Lucida Grande"/>
        <a:sym typeface="Lucida Grande"/>
      </a:defRPr>
    </a:lvl5pPr>
    <a:lvl6pPr indent="598703" defTabSz="239481" latinLnBrk="0">
      <a:defRPr sz="1200">
        <a:latin typeface="Lucida Grande"/>
        <a:ea typeface="Lucida Grande"/>
        <a:cs typeface="Lucida Grande"/>
        <a:sym typeface="Lucida Grande"/>
      </a:defRPr>
    </a:lvl6pPr>
    <a:lvl7pPr indent="718444" defTabSz="239481" latinLnBrk="0">
      <a:defRPr sz="1200">
        <a:latin typeface="Lucida Grande"/>
        <a:ea typeface="Lucida Grande"/>
        <a:cs typeface="Lucida Grande"/>
        <a:sym typeface="Lucida Grande"/>
      </a:defRPr>
    </a:lvl7pPr>
    <a:lvl8pPr indent="838185" defTabSz="239481" latinLnBrk="0">
      <a:defRPr sz="1200">
        <a:latin typeface="Lucida Grande"/>
        <a:ea typeface="Lucida Grande"/>
        <a:cs typeface="Lucida Grande"/>
        <a:sym typeface="Lucida Grande"/>
      </a:defRPr>
    </a:lvl8pPr>
    <a:lvl9pPr indent="957925" defTabSz="239481" latinLnBrk="0">
      <a:defRPr sz="1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239481" eaLnBrk="1" fontAlgn="auto" latinLnBrk="0" hangingPunct="1">
              <a:lnSpc>
                <a:spcPct val="100000"/>
              </a:lnSpc>
              <a:spcBef>
                <a:spcPts val="0"/>
              </a:spcBef>
              <a:spcAft>
                <a:spcPts val="0"/>
              </a:spcAft>
              <a:buClrTx/>
              <a:buSzTx/>
              <a:buFontTx/>
              <a:buNone/>
              <a:tabLst/>
              <a:defRPr/>
            </a:pPr>
            <a:r>
              <a:rPr lang="en-GB" dirty="0"/>
              <a:t>Please note; This resource, accompanying resources and associated images, videos and graphics are to be used for educational purposes only and in line with our terms and conditions as stated here. https://www.designtechnology.org.uk/terms-and-conditions-and-policies/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DA57-3A8B-4144-9C79-64E4102434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Neue"/>
            </a:endParaRPr>
          </a:p>
        </p:txBody>
      </p:sp>
    </p:spTree>
    <p:extLst>
      <p:ext uri="{BB962C8B-B14F-4D97-AF65-F5344CB8AC3E}">
        <p14:creationId xmlns:p14="http://schemas.microsoft.com/office/powerpoint/2010/main" val="1737548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Further activities and information is available here: </a:t>
            </a:r>
            <a:br>
              <a:rPr lang="en-GB" dirty="0"/>
            </a:br>
            <a:r>
              <a:rPr lang="en-GB" dirty="0"/>
              <a:t>https://www.inclusivedesigntoolkit.com/</a:t>
            </a:r>
          </a:p>
          <a:p>
            <a:r>
              <a:rPr lang="en-GB" dirty="0"/>
              <a:t>With a variety of approaches also mentioned here: </a:t>
            </a:r>
          </a:p>
          <a:p>
            <a:r>
              <a:rPr lang="en-GB" dirty="0"/>
              <a:t>https://www.realityworks.com/blog/12-wearable-diy-simulations-health-science-instructors-can-use-tomorrow/?v=79cba1185463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6DA57-3A8B-4144-9C79-64E4102434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245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50000"/>
              </a:lnSpc>
              <a:spcBef>
                <a:spcPts val="500"/>
              </a:spcBef>
              <a:spcAft>
                <a:spcPts val="500"/>
              </a:spcAft>
              <a:buNone/>
            </a:pPr>
            <a:r>
              <a:rPr lang="en-GB" dirty="0"/>
              <a:t>Try </a:t>
            </a:r>
            <a:r>
              <a:rPr lang="en-GB" sz="1800" dirty="0">
                <a:effectLst/>
                <a:latin typeface="Segoe UI" panose="020B0502040204020203" pitchFamily="34" charset="0"/>
              </a:rPr>
              <a:t>https://versanthealth.com/vision-simulator/#launchVIS  or https://sightcentertoledo.org/eyeconditions/vision-impairment-simulator/ for an online simulator</a:t>
            </a:r>
            <a:endParaRPr lang="en-GB" dirty="0"/>
          </a:p>
        </p:txBody>
      </p:sp>
    </p:spTree>
    <p:extLst>
      <p:ext uri="{BB962C8B-B14F-4D97-AF65-F5344CB8AC3E}">
        <p14:creationId xmlns:p14="http://schemas.microsoft.com/office/powerpoint/2010/main" val="1002764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https://rnid.org.uk/information-and-support/tinnitus/what-tinnitus-sounds-like/ </a:t>
            </a:r>
          </a:p>
          <a:p>
            <a:r>
              <a:rPr lang="en-GB" sz="1800" dirty="0">
                <a:effectLst/>
                <a:latin typeface="Segoe UI" panose="020B0502040204020203" pitchFamily="34" charset="0"/>
              </a:rPr>
              <a:t>https://www.bootshearingcare.com/hearing/hearing-loss-simulator/simulator/</a:t>
            </a:r>
            <a:endParaRPr lang="en-GB" dirty="0"/>
          </a:p>
        </p:txBody>
      </p:sp>
    </p:spTree>
    <p:extLst>
      <p:ext uri="{BB962C8B-B14F-4D97-AF65-F5344CB8AC3E}">
        <p14:creationId xmlns:p14="http://schemas.microsoft.com/office/powerpoint/2010/main" val="1796973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clip from The Big Life Fix that may be of interest:</a:t>
            </a:r>
          </a:p>
          <a:p>
            <a:r>
              <a:rPr lang="en-GB" dirty="0"/>
              <a:t>https://www.youtube.com/watch?v=DZ6E49B_Pec</a:t>
            </a:r>
          </a:p>
        </p:txBody>
      </p:sp>
    </p:spTree>
    <p:extLst>
      <p:ext uri="{BB962C8B-B14F-4D97-AF65-F5344CB8AC3E}">
        <p14:creationId xmlns:p14="http://schemas.microsoft.com/office/powerpoint/2010/main" val="3821600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239481"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cs typeface="Roboto" panose="02000000000000000000" pitchFamily="2" charset="0"/>
                <a:sym typeface="Helvetica Neue"/>
              </a:rPr>
              <a:t>Print and cut these cards for an empathy-design activity. Students can choose a tool and impairment at random to help generate new ideas for a range of users. This can be particularly useful if they are stuck for ideas / focus. Feel free to add more of your own.</a:t>
            </a:r>
          </a:p>
          <a:p>
            <a:endParaRPr lang="en-GB" dirty="0"/>
          </a:p>
        </p:txBody>
      </p:sp>
    </p:spTree>
    <p:extLst>
      <p:ext uri="{BB962C8B-B14F-4D97-AF65-F5344CB8AC3E}">
        <p14:creationId xmlns:p14="http://schemas.microsoft.com/office/powerpoint/2010/main" val="1105232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174692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31.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Footer Placeholder 4">
            <a:extLst>
              <a:ext uri="{FF2B5EF4-FFF2-40B4-BE49-F238E27FC236}">
                <a16:creationId xmlns:a16="http://schemas.microsoft.com/office/drawing/2014/main" id="{74E0D493-7CDD-81FB-5C3C-C0ADE1D86344}"/>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8" name="Text Placeholder 2">
            <a:extLst>
              <a:ext uri="{FF2B5EF4-FFF2-40B4-BE49-F238E27FC236}">
                <a16:creationId xmlns:a16="http://schemas.microsoft.com/office/drawing/2014/main" id="{C3631BE1-AA29-3854-A738-EA6FD57CC09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304691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Quot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A3BB6F-4A02-36E8-1500-4F5D239B5E7A}"/>
              </a:ext>
            </a:extLst>
          </p:cNvPr>
          <p:cNvSpPr/>
          <p:nvPr userDrawn="1"/>
        </p:nvSpPr>
        <p:spPr>
          <a:xfrm>
            <a:off x="0" y="0"/>
            <a:ext cx="3937518" cy="6858000"/>
          </a:xfrm>
          <a:prstGeom prst="rect">
            <a:avLst/>
          </a:prstGeom>
          <a:gradFill flip="none" rotWithShape="1">
            <a:gsLst>
              <a:gs pos="80000">
                <a:schemeClr val="tx1">
                  <a:alpha val="40235"/>
                </a:schemeClr>
              </a:gs>
              <a:gs pos="0">
                <a:schemeClr val="tx1">
                  <a:alpha val="39635"/>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707527"/>
            <a:ext cx="2592000" cy="3282673"/>
          </a:xfrm>
        </p:spPr>
        <p:txBody>
          <a:bodyPr anchor="t"/>
          <a:lstStyle>
            <a:lvl1pPr algn="l" defTabSz="914400" rtl="0" eaLnBrk="1" latinLnBrk="0" hangingPunct="1">
              <a:lnSpc>
                <a:spcPct val="90000"/>
              </a:lnSpc>
              <a:spcBef>
                <a:spcPct val="0"/>
              </a:spcBef>
              <a:buNone/>
              <a:defRPr lang="en-GB" sz="2100" b="0" i="0" kern="1200" cap="none"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3990200"/>
            <a:ext cx="2592000" cy="507155"/>
          </a:xfrm>
        </p:spPr>
        <p:txBody>
          <a:bodyPr/>
          <a:lstStyle>
            <a:lvl1pPr marL="0" indent="0" algn="l">
              <a:lnSpc>
                <a:spcPct val="100000"/>
              </a:lnSpc>
              <a:spcBef>
                <a:spcPts val="0"/>
              </a:spcBef>
              <a:spcAft>
                <a:spcPts val="0"/>
              </a:spcAft>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cxnSp>
        <p:nvCxnSpPr>
          <p:cNvPr id="5" name="Straight Connector 4">
            <a:extLst>
              <a:ext uri="{FF2B5EF4-FFF2-40B4-BE49-F238E27FC236}">
                <a16:creationId xmlns:a16="http://schemas.microsoft.com/office/drawing/2014/main" id="{47378C14-3660-38BD-8ED0-916C044A76CF}"/>
              </a:ext>
            </a:extLst>
          </p:cNvPr>
          <p:cNvCxnSpPr/>
          <p:nvPr userDrawn="1"/>
        </p:nvCxnSpPr>
        <p:spPr>
          <a:xfrm>
            <a:off x="576000" y="584719"/>
            <a:ext cx="25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4258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Title Slide 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5" name="Footer Placeholder 4">
            <a:extLst>
              <a:ext uri="{FF2B5EF4-FFF2-40B4-BE49-F238E27FC236}">
                <a16:creationId xmlns:a16="http://schemas.microsoft.com/office/drawing/2014/main" id="{7B11E5D2-715B-FEDA-87A6-82786219F499}"/>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Matters</a:t>
            </a:r>
          </a:p>
        </p:txBody>
      </p:sp>
      <p:sp>
        <p:nvSpPr>
          <p:cNvPr id="8" name="Text Placeholder 2">
            <a:extLst>
              <a:ext uri="{FF2B5EF4-FFF2-40B4-BE49-F238E27FC236}">
                <a16:creationId xmlns:a16="http://schemas.microsoft.com/office/drawing/2014/main" id="{08CE8B93-4C66-C694-88C0-FF8368F987D0}"/>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7415975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itle Slide 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tx2"/>
                </a:solidFill>
              </a:defRPr>
            </a:lvl1pPr>
          </a:lstStyle>
          <a:p>
            <a:r>
              <a:rPr lang="en-GB" dirty="0"/>
              <a:t>14 September 2022</a:t>
            </a:r>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tx2"/>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Footer Placeholder 4">
            <a:extLst>
              <a:ext uri="{FF2B5EF4-FFF2-40B4-BE49-F238E27FC236}">
                <a16:creationId xmlns:a16="http://schemas.microsoft.com/office/drawing/2014/main" id="{D5821313-D819-4712-C30F-72F4C064B4BA}"/>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Matters</a:t>
            </a:r>
          </a:p>
        </p:txBody>
      </p:sp>
      <p:sp>
        <p:nvSpPr>
          <p:cNvPr id="6" name="Text Placeholder 2">
            <a:extLst>
              <a:ext uri="{FF2B5EF4-FFF2-40B4-BE49-F238E27FC236}">
                <a16:creationId xmlns:a16="http://schemas.microsoft.com/office/drawing/2014/main" id="{8ABE88D6-05B7-4F47-6631-7421A21AF695}"/>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577886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Title Slide F">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tx2"/>
                </a:solidFill>
              </a:defRPr>
            </a:lvl1pPr>
          </a:lstStyle>
          <a:p>
            <a:r>
              <a:rPr lang="en-GB" dirty="0"/>
              <a:t>14 September 2022</a:t>
            </a:r>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rcRect/>
          <a:stretch/>
        </p:blipFill>
        <p:spPr>
          <a:xfrm>
            <a:off x="9214783" y="161925"/>
            <a:ext cx="2832100" cy="6565899"/>
          </a:xfrm>
          <a:prstGeom prst="rect">
            <a:avLst/>
          </a:prstGeom>
        </p:spPr>
      </p:pic>
      <p:sp>
        <p:nvSpPr>
          <p:cNvPr id="5" name="Footer Placeholder 4">
            <a:extLst>
              <a:ext uri="{FF2B5EF4-FFF2-40B4-BE49-F238E27FC236}">
                <a16:creationId xmlns:a16="http://schemas.microsoft.com/office/drawing/2014/main" id="{118E3D20-3D6E-6C49-203A-091EFEB7009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Matters</a:t>
            </a:r>
          </a:p>
        </p:txBody>
      </p:sp>
      <p:sp>
        <p:nvSpPr>
          <p:cNvPr id="8" name="Text Placeholder 2">
            <a:extLst>
              <a:ext uri="{FF2B5EF4-FFF2-40B4-BE49-F238E27FC236}">
                <a16:creationId xmlns:a16="http://schemas.microsoft.com/office/drawing/2014/main" id="{628F7603-7F2E-EE2B-1B58-17F2C97FA85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580321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Introduction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807052"/>
            <a:ext cx="9144000" cy="1358079"/>
          </a:xfrm>
        </p:spPr>
        <p:txBody>
          <a:bodyPr anchor="b"/>
          <a:lstStyle>
            <a:lvl1pPr algn="l" defTabSz="914400" rtl="0" eaLnBrk="1" latinLnBrk="0" hangingPunct="1">
              <a:lnSpc>
                <a:spcPct val="90000"/>
              </a:lnSpc>
              <a:spcBef>
                <a:spcPct val="0"/>
              </a:spcBef>
              <a:buNone/>
              <a:defRPr lang="en-GB" sz="3450" b="1" i="0" kern="1200" cap="all"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2621708"/>
            <a:ext cx="9144000" cy="3063957"/>
          </a:xfrm>
        </p:spPr>
        <p:txBody>
          <a:bodyPr/>
          <a:lstStyle>
            <a:lvl1pPr marL="0" indent="0" algn="l">
              <a:lnSpc>
                <a:spcPts val="2900"/>
              </a:lnSpc>
              <a:spcBef>
                <a:spcPts val="0"/>
              </a:spcBef>
              <a:spcAft>
                <a:spcPts val="8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Footer Placeholder 4">
            <a:extLst>
              <a:ext uri="{FF2B5EF4-FFF2-40B4-BE49-F238E27FC236}">
                <a16:creationId xmlns:a16="http://schemas.microsoft.com/office/drawing/2014/main" id="{2E769984-BF69-B57F-6C68-8CE234CD9915}"/>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Matters</a:t>
            </a:r>
          </a:p>
        </p:txBody>
      </p:sp>
    </p:spTree>
    <p:extLst>
      <p:ext uri="{BB962C8B-B14F-4D97-AF65-F5344CB8AC3E}">
        <p14:creationId xmlns:p14="http://schemas.microsoft.com/office/powerpoint/2010/main" val="22757247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itle and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hasCustomPrompt="1"/>
          </p:nvPr>
        </p:nvSpPr>
        <p:spPr/>
        <p:txBody>
          <a:bodyPr/>
          <a:lstStyle>
            <a:lvl1pPr>
              <a:defRPr sz="4400"/>
            </a:lvl1pPr>
          </a:lstStyle>
          <a:p>
            <a:r>
              <a:rPr lang="en-US" dirty="0"/>
              <a:t>CLICK TO EDIT</a:t>
            </a:r>
            <a:endParaRPr lang="en-GB" dirty="0"/>
          </a:p>
        </p:txBody>
      </p:sp>
      <p:sp>
        <p:nvSpPr>
          <p:cNvPr id="5" name="Picture Placeholder 4">
            <a:extLst>
              <a:ext uri="{FF2B5EF4-FFF2-40B4-BE49-F238E27FC236}">
                <a16:creationId xmlns:a16="http://schemas.microsoft.com/office/drawing/2014/main" id="{692E8B4D-927F-4A22-ADD7-B0474CFED32F}"/>
              </a:ext>
            </a:extLst>
          </p:cNvPr>
          <p:cNvSpPr>
            <a:spLocks noGrp="1"/>
          </p:cNvSpPr>
          <p:nvPr>
            <p:ph type="pic" sz="quarter" idx="10"/>
          </p:nvPr>
        </p:nvSpPr>
        <p:spPr>
          <a:xfrm>
            <a:off x="576263" y="1741487"/>
            <a:ext cx="11041200" cy="4536000"/>
          </a:xfrm>
        </p:spPr>
        <p:txBody>
          <a:bodyPr lIns="1080000" tIns="720000" rIns="1080000"/>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22924093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Contact B">
    <p:bg>
      <p:bgPr>
        <a:solidFill>
          <a:schemeClr val="accent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sp>
        <p:nvSpPr>
          <p:cNvPr id="2" name="Footer Placeholder 4">
            <a:extLst>
              <a:ext uri="{FF2B5EF4-FFF2-40B4-BE49-F238E27FC236}">
                <a16:creationId xmlns:a16="http://schemas.microsoft.com/office/drawing/2014/main" id="{5B1599DE-C84A-AC7D-CF76-92FD501A618D}"/>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Matters</a:t>
            </a:r>
          </a:p>
        </p:txBody>
      </p:sp>
      <p:sp>
        <p:nvSpPr>
          <p:cNvPr id="4" name="Text Placeholder 2">
            <a:extLst>
              <a:ext uri="{FF2B5EF4-FFF2-40B4-BE49-F238E27FC236}">
                <a16:creationId xmlns:a16="http://schemas.microsoft.com/office/drawing/2014/main" id="{CD9E278C-C694-9F39-1F4E-C76A388FE4D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ubtitle 2">
            <a:extLst>
              <a:ext uri="{FF2B5EF4-FFF2-40B4-BE49-F238E27FC236}">
                <a16:creationId xmlns:a16="http://schemas.microsoft.com/office/drawing/2014/main" id="{E6226617-AA3D-99CE-D8A2-FD15DCBCC7CE}"/>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4228058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act C">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tx2"/>
                </a:solidFill>
              </a:rPr>
              <a:t>Contact</a:t>
            </a:r>
          </a:p>
        </p:txBody>
      </p:sp>
      <p:sp>
        <p:nvSpPr>
          <p:cNvPr id="2" name="Footer Placeholder 4">
            <a:extLst>
              <a:ext uri="{FF2B5EF4-FFF2-40B4-BE49-F238E27FC236}">
                <a16:creationId xmlns:a16="http://schemas.microsoft.com/office/drawing/2014/main" id="{4370AC6A-6D9A-3EC1-EC51-32E9C7F3228A}"/>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Matters</a:t>
            </a:r>
          </a:p>
        </p:txBody>
      </p:sp>
      <p:sp>
        <p:nvSpPr>
          <p:cNvPr id="4" name="Text Placeholder 2">
            <a:extLst>
              <a:ext uri="{FF2B5EF4-FFF2-40B4-BE49-F238E27FC236}">
                <a16:creationId xmlns:a16="http://schemas.microsoft.com/office/drawing/2014/main" id="{B531A006-299D-CABF-06C0-D370EABD5878}"/>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ubtitle 2">
            <a:extLst>
              <a:ext uri="{FF2B5EF4-FFF2-40B4-BE49-F238E27FC236}">
                <a16:creationId xmlns:a16="http://schemas.microsoft.com/office/drawing/2014/main" id="{2E64CB4B-6969-902A-70E3-04EF8BCA52B3}"/>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17918497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Contact D">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pic>
        <p:nvPicPr>
          <p:cNvPr id="2" name="Picture 1">
            <a:extLst>
              <a:ext uri="{FF2B5EF4-FFF2-40B4-BE49-F238E27FC236}">
                <a16:creationId xmlns:a16="http://schemas.microsoft.com/office/drawing/2014/main" id="{3D770C02-4BC1-A831-8AA2-A0C452D60F27}"/>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4" name="Footer Placeholder 4">
            <a:extLst>
              <a:ext uri="{FF2B5EF4-FFF2-40B4-BE49-F238E27FC236}">
                <a16:creationId xmlns:a16="http://schemas.microsoft.com/office/drawing/2014/main" id="{29BD7142-9355-7AE4-3E98-61ABF055A83C}"/>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Matters</a:t>
            </a:r>
          </a:p>
        </p:txBody>
      </p:sp>
      <p:sp>
        <p:nvSpPr>
          <p:cNvPr id="6" name="Text Placeholder 2">
            <a:extLst>
              <a:ext uri="{FF2B5EF4-FFF2-40B4-BE49-F238E27FC236}">
                <a16:creationId xmlns:a16="http://schemas.microsoft.com/office/drawing/2014/main" id="{F44DFA94-7449-7441-FFBB-D4BCCA6CBB90}"/>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D0C7EDE9-6A4F-9E73-05A3-56E5C7FA9795}"/>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18968324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Contact E">
    <p:bg>
      <p:bgPr>
        <a:solidFill>
          <a:schemeClr val="accent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pic>
        <p:nvPicPr>
          <p:cNvPr id="2" name="Picture 1">
            <a:extLst>
              <a:ext uri="{FF2B5EF4-FFF2-40B4-BE49-F238E27FC236}">
                <a16:creationId xmlns:a16="http://schemas.microsoft.com/office/drawing/2014/main" id="{92E07DFD-D5FF-676F-E453-7161CAAE08DF}"/>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4" name="Footer Placeholder 4">
            <a:extLst>
              <a:ext uri="{FF2B5EF4-FFF2-40B4-BE49-F238E27FC236}">
                <a16:creationId xmlns:a16="http://schemas.microsoft.com/office/drawing/2014/main" id="{B314543D-1360-91A9-EBAD-A52452DDFB1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Matters</a:t>
            </a:r>
          </a:p>
        </p:txBody>
      </p:sp>
      <p:sp>
        <p:nvSpPr>
          <p:cNvPr id="6" name="Text Placeholder 2">
            <a:extLst>
              <a:ext uri="{FF2B5EF4-FFF2-40B4-BE49-F238E27FC236}">
                <a16:creationId xmlns:a16="http://schemas.microsoft.com/office/drawing/2014/main" id="{50D132C4-0EBB-D846-B052-2733018FDBD9}"/>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377D50B1-C82F-F884-55A6-E04C47ED88C4}"/>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8091297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Contact F">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tx2"/>
                </a:solidFill>
              </a:rPr>
              <a:t>Contact</a:t>
            </a:r>
          </a:p>
        </p:txBody>
      </p:sp>
      <p:pic>
        <p:nvPicPr>
          <p:cNvPr id="2" name="Picture 1">
            <a:extLst>
              <a:ext uri="{FF2B5EF4-FFF2-40B4-BE49-F238E27FC236}">
                <a16:creationId xmlns:a16="http://schemas.microsoft.com/office/drawing/2014/main" id="{93AD91CD-0C2B-BEFA-D850-681EDAD0FFAC}"/>
              </a:ext>
            </a:extLst>
          </p:cNvPr>
          <p:cNvPicPr>
            <a:picLocks noChangeAspect="1"/>
          </p:cNvPicPr>
          <p:nvPr userDrawn="1"/>
        </p:nvPicPr>
        <p:blipFill>
          <a:blip r:embed="rId3"/>
          <a:srcRect/>
          <a:stretch/>
        </p:blipFill>
        <p:spPr>
          <a:xfrm>
            <a:off x="9214783" y="161925"/>
            <a:ext cx="2832100" cy="6565899"/>
          </a:xfrm>
          <a:prstGeom prst="rect">
            <a:avLst/>
          </a:prstGeom>
        </p:spPr>
      </p:pic>
      <p:sp>
        <p:nvSpPr>
          <p:cNvPr id="4" name="Footer Placeholder 4">
            <a:extLst>
              <a:ext uri="{FF2B5EF4-FFF2-40B4-BE49-F238E27FC236}">
                <a16:creationId xmlns:a16="http://schemas.microsoft.com/office/drawing/2014/main" id="{706A6830-1A2A-7364-00B4-06A6DB52A3B3}"/>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Matters</a:t>
            </a:r>
          </a:p>
        </p:txBody>
      </p:sp>
      <p:sp>
        <p:nvSpPr>
          <p:cNvPr id="6" name="Text Placeholder 2">
            <a:extLst>
              <a:ext uri="{FF2B5EF4-FFF2-40B4-BE49-F238E27FC236}">
                <a16:creationId xmlns:a16="http://schemas.microsoft.com/office/drawing/2014/main" id="{0269F154-09EF-AB09-6C40-CB3B4DCC6771}"/>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AFD85F04-6190-8CAF-4E98-50054B04BC3C}"/>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404092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with montage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707527"/>
            <a:ext cx="2592000" cy="3282673"/>
          </a:xfrm>
        </p:spPr>
        <p:txBody>
          <a:bodyPr anchor="t"/>
          <a:lstStyle>
            <a:lvl1pPr algn="l" defTabSz="914400" rtl="0" eaLnBrk="1" latinLnBrk="0" hangingPunct="1">
              <a:lnSpc>
                <a:spcPct val="90000"/>
              </a:lnSpc>
              <a:spcBef>
                <a:spcPct val="0"/>
              </a:spcBef>
              <a:buNone/>
              <a:defRPr lang="en-GB" sz="2100" b="0" i="0" kern="1200" cap="none"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3990200"/>
            <a:ext cx="2592000" cy="507155"/>
          </a:xfrm>
        </p:spPr>
        <p:txBody>
          <a:bodyPr/>
          <a:lstStyle>
            <a:lvl1pPr marL="0" indent="0" algn="l">
              <a:lnSpc>
                <a:spcPct val="100000"/>
              </a:lnSpc>
              <a:spcBef>
                <a:spcPts val="0"/>
              </a:spcBef>
              <a:spcAft>
                <a:spcPts val="0"/>
              </a:spcAft>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cxnSp>
        <p:nvCxnSpPr>
          <p:cNvPr id="5" name="Straight Connector 4">
            <a:extLst>
              <a:ext uri="{FF2B5EF4-FFF2-40B4-BE49-F238E27FC236}">
                <a16:creationId xmlns:a16="http://schemas.microsoft.com/office/drawing/2014/main" id="{47378C14-3660-38BD-8ED0-916C044A76CF}"/>
              </a:ext>
            </a:extLst>
          </p:cNvPr>
          <p:cNvCxnSpPr/>
          <p:nvPr userDrawn="1"/>
        </p:nvCxnSpPr>
        <p:spPr>
          <a:xfrm>
            <a:off x="576000" y="584719"/>
            <a:ext cx="25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411E5512-7D46-8DFE-D810-261542337257}"/>
              </a:ext>
            </a:extLst>
          </p:cNvPr>
          <p:cNvSpPr>
            <a:spLocks noGrp="1"/>
          </p:cNvSpPr>
          <p:nvPr>
            <p:ph type="pic" sz="quarter" idx="10"/>
          </p:nvPr>
        </p:nvSpPr>
        <p:spPr>
          <a:xfrm>
            <a:off x="7143134" y="0"/>
            <a:ext cx="4464000" cy="2700000"/>
          </a:xfrm>
        </p:spPr>
        <p:txBody>
          <a:bodyPr lIns="360000" tIns="360000" rIns="360000"/>
          <a:lstStyle>
            <a:lvl1pPr marL="0" indent="0" algn="ctr">
              <a:buNone/>
              <a:defRPr sz="1800">
                <a:solidFill>
                  <a:schemeClr val="bg1"/>
                </a:solidFill>
              </a:defRPr>
            </a:lvl1pPr>
          </a:lstStyle>
          <a:p>
            <a:r>
              <a:rPr lang="en-US" dirty="0"/>
              <a:t>Click icon to add picture</a:t>
            </a:r>
            <a:endParaRPr lang="en-GB" dirty="0"/>
          </a:p>
        </p:txBody>
      </p:sp>
      <p:sp>
        <p:nvSpPr>
          <p:cNvPr id="9" name="Picture Placeholder 8">
            <a:extLst>
              <a:ext uri="{FF2B5EF4-FFF2-40B4-BE49-F238E27FC236}">
                <a16:creationId xmlns:a16="http://schemas.microsoft.com/office/drawing/2014/main" id="{10DE8276-D098-7E22-EF08-2F9DB196059A}"/>
              </a:ext>
            </a:extLst>
          </p:cNvPr>
          <p:cNvSpPr>
            <a:spLocks noGrp="1"/>
          </p:cNvSpPr>
          <p:nvPr>
            <p:ph type="pic" sz="quarter" idx="11"/>
          </p:nvPr>
        </p:nvSpPr>
        <p:spPr>
          <a:xfrm>
            <a:off x="8084167" y="2926378"/>
            <a:ext cx="2592000" cy="1584000"/>
          </a:xfrm>
        </p:spPr>
        <p:txBody>
          <a:bodyPr lIns="360000" tIns="360000" rIns="360000"/>
          <a:lstStyle>
            <a:lvl1pPr marL="0" indent="0" algn="ctr">
              <a:buNone/>
              <a:defRPr lang="en-GB" sz="1400" kern="1200">
                <a:solidFill>
                  <a:schemeClr val="bg1"/>
                </a:solidFill>
                <a:latin typeface="+mn-lt"/>
                <a:ea typeface="+mn-ea"/>
                <a:cs typeface="+mn-cs"/>
              </a:defRPr>
            </a:lvl1pPr>
          </a:lstStyle>
          <a:p>
            <a:r>
              <a:rPr lang="en-US" dirty="0"/>
              <a:t>Click icon to add picture</a:t>
            </a:r>
            <a:endParaRPr lang="en-GB" dirty="0"/>
          </a:p>
        </p:txBody>
      </p:sp>
      <p:sp>
        <p:nvSpPr>
          <p:cNvPr id="11" name="Picture Placeholder 10">
            <a:extLst>
              <a:ext uri="{FF2B5EF4-FFF2-40B4-BE49-F238E27FC236}">
                <a16:creationId xmlns:a16="http://schemas.microsoft.com/office/drawing/2014/main" id="{E6E4EADF-DEB7-8DC7-1DDF-6EAEC380B718}"/>
              </a:ext>
            </a:extLst>
          </p:cNvPr>
          <p:cNvSpPr>
            <a:spLocks noGrp="1"/>
          </p:cNvSpPr>
          <p:nvPr>
            <p:ph type="pic" sz="quarter" idx="12"/>
          </p:nvPr>
        </p:nvSpPr>
        <p:spPr>
          <a:xfrm>
            <a:off x="5254625" y="3168650"/>
            <a:ext cx="2609850" cy="3108325"/>
          </a:xfrm>
        </p:spPr>
        <p:txBody>
          <a:bodyPr lIns="360000" tIns="360000" rIns="360000"/>
          <a:lstStyle>
            <a:lvl1pPr marL="0" indent="0" algn="ctr">
              <a:buNone/>
              <a:defRPr sz="1600">
                <a:solidFill>
                  <a:schemeClr val="bg1"/>
                </a:solidFill>
              </a:defRPr>
            </a:lvl1pPr>
          </a:lstStyle>
          <a:p>
            <a:r>
              <a:rPr lang="en-US" dirty="0"/>
              <a:t>Click icon to add picture</a:t>
            </a:r>
            <a:endParaRPr lang="en-GB" dirty="0"/>
          </a:p>
        </p:txBody>
      </p:sp>
    </p:spTree>
    <p:extLst>
      <p:ext uri="{BB962C8B-B14F-4D97-AF65-F5344CB8AC3E}">
        <p14:creationId xmlns:p14="http://schemas.microsoft.com/office/powerpoint/2010/main" val="16028497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Title &amp; Subtitle">
    <p:spTree>
      <p:nvGrpSpPr>
        <p:cNvPr id="1" name=""/>
        <p:cNvGrpSpPr/>
        <p:nvPr/>
      </p:nvGrpSpPr>
      <p:grpSpPr>
        <a:xfrm>
          <a:off x="0" y="0"/>
          <a:ext cx="0" cy="0"/>
          <a:chOff x="0" y="0"/>
          <a:chExt cx="0" cy="0"/>
        </a:xfrm>
      </p:grpSpPr>
      <p:sp>
        <p:nvSpPr>
          <p:cNvPr id="119" name="Slide Number"/>
          <p:cNvSpPr txBox="1">
            <a:spLocks noGrp="1"/>
          </p:cNvSpPr>
          <p:nvPr>
            <p:ph type="sldNum" sz="quarter" idx="2"/>
          </p:nvPr>
        </p:nvSpPr>
        <p:spPr>
          <a:prstGeom prst="rect">
            <a:avLst/>
          </a:prstGeom>
        </p:spPr>
        <p:txBody>
          <a:bodyPr lIns="47896" tIns="23948" rIns="47896" bIns="23948"/>
          <a:lstStyle>
            <a:lvl1pPr>
              <a:defRPr>
                <a:latin typeface="Helvetica Neue Thin"/>
                <a:ea typeface="Helvetica Neue Thin"/>
                <a:cs typeface="Helvetica Neue Thin"/>
                <a:sym typeface="Helvetica Neue Thin"/>
              </a:defRPr>
            </a:lvl1pPr>
          </a:lstStyle>
          <a:p>
            <a:fld id="{86CB4B4D-7CA3-9044-876B-883B54F8677D}" type="slidenum">
              <a:rPr lang="en-GB" smtClean="0"/>
              <a:t>‹#›</a:t>
            </a:fld>
            <a:endParaRPr lang="en-GB" dirty="0"/>
          </a:p>
        </p:txBody>
      </p:sp>
      <p:sp>
        <p:nvSpPr>
          <p:cNvPr id="8" name="Content Placeholder 2">
            <a:extLst>
              <a:ext uri="{FF2B5EF4-FFF2-40B4-BE49-F238E27FC236}">
                <a16:creationId xmlns:a16="http://schemas.microsoft.com/office/drawing/2014/main" id="{8C62D87A-5279-47E7-A696-4E0DFC7572CF}"/>
              </a:ext>
            </a:extLst>
          </p:cNvPr>
          <p:cNvSpPr>
            <a:spLocks noGrp="1"/>
          </p:cNvSpPr>
          <p:nvPr>
            <p:ph idx="1"/>
          </p:nvPr>
        </p:nvSpPr>
        <p:spPr>
          <a:xfrm>
            <a:off x="609600" y="1434662"/>
            <a:ext cx="10972800" cy="43215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a:extLst>
              <a:ext uri="{FF2B5EF4-FFF2-40B4-BE49-F238E27FC236}">
                <a16:creationId xmlns:a16="http://schemas.microsoft.com/office/drawing/2014/main" id="{B6980CB8-C155-4197-B46B-48D1F77A6071}"/>
              </a:ext>
            </a:extLst>
          </p:cNvPr>
          <p:cNvSpPr txBox="1">
            <a:spLocks/>
          </p:cNvSpPr>
          <p:nvPr userDrawn="1"/>
        </p:nvSpPr>
        <p:spPr>
          <a:xfrm>
            <a:off x="609600" y="497840"/>
            <a:ext cx="10972800" cy="936822"/>
          </a:xfrm>
          <a:prstGeom prst="rect">
            <a:avLst/>
          </a:prstGeom>
        </p:spPr>
        <p:txBody>
          <a:bodyPr vert="horz" lIns="58949" tIns="29474" rIns="58949" bIns="29474" rtlCol="0" anchor="ctr">
            <a:normAutofit fontScale="85000" lnSpcReduction="20000"/>
          </a:bodyPr>
          <a:lstStyle>
            <a:lvl1pPr algn="l" defTabSz="685800" rtl="0" eaLnBrk="1" latinLnBrk="0" hangingPunct="1">
              <a:spcBef>
                <a:spcPct val="0"/>
              </a:spcBef>
              <a:buNone/>
              <a:defRPr sz="6600" b="1" kern="1200">
                <a:solidFill>
                  <a:srgbClr val="B0D235"/>
                </a:solidFill>
                <a:latin typeface="Cambria" panose="02040503050406030204" pitchFamily="18" charset="0"/>
                <a:ea typeface="+mj-ea"/>
                <a:cs typeface="Arial"/>
              </a:defRPr>
            </a:lvl1pPr>
          </a:lstStyle>
          <a:p>
            <a:endParaRPr lang="en-US" sz="8123" dirty="0"/>
          </a:p>
        </p:txBody>
      </p:sp>
      <p:sp>
        <p:nvSpPr>
          <p:cNvPr id="6" name="Title Placeholder 1">
            <a:extLst>
              <a:ext uri="{FF2B5EF4-FFF2-40B4-BE49-F238E27FC236}">
                <a16:creationId xmlns:a16="http://schemas.microsoft.com/office/drawing/2014/main" id="{05EAE3CF-9104-4330-AB78-00C9DF657536}"/>
              </a:ext>
            </a:extLst>
          </p:cNvPr>
          <p:cNvSpPr>
            <a:spLocks noGrp="1"/>
          </p:cNvSpPr>
          <p:nvPr>
            <p:ph type="title"/>
          </p:nvPr>
        </p:nvSpPr>
        <p:spPr>
          <a:xfrm>
            <a:off x="609600" y="332301"/>
            <a:ext cx="10972800" cy="936822"/>
          </a:xfrm>
          <a:prstGeom prst="rect">
            <a:avLst/>
          </a:prstGeom>
        </p:spPr>
        <p:txBody>
          <a:bodyPr vert="horz" lIns="47896" tIns="23948" rIns="47896" bIns="23948" rtlCol="0" anchor="ctr">
            <a:normAutofit/>
          </a:bodyPr>
          <a:lstStyle/>
          <a:p>
            <a:endParaRPr lang="en-US" dirty="0"/>
          </a:p>
        </p:txBody>
      </p:sp>
    </p:spTree>
    <p:extLst>
      <p:ext uri="{BB962C8B-B14F-4D97-AF65-F5344CB8AC3E}">
        <p14:creationId xmlns:p14="http://schemas.microsoft.com/office/powerpoint/2010/main" val="778724611"/>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521123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Year 7 Title">
    <p:bg>
      <p:bgPr>
        <a:solidFill>
          <a:srgbClr val="00BACE"/>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D7EDB8B-BCAF-D094-EA09-2040F24561D4}"/>
              </a:ext>
            </a:extLst>
          </p:cNvPr>
          <p:cNvSpPr>
            <a:spLocks noGrp="1"/>
          </p:cNvSpPr>
          <p:nvPr>
            <p:ph type="ctrTitle"/>
          </p:nvPr>
        </p:nvSpPr>
        <p:spPr>
          <a:xfrm>
            <a:off x="576000" y="2371514"/>
            <a:ext cx="7017874" cy="2387600"/>
          </a:xfrm>
        </p:spPr>
        <p:txBody>
          <a:bodyPr/>
          <a:lstStyle>
            <a:lvl1pPr>
              <a:defRPr cap="all" baseline="0"/>
            </a:lvl1pPr>
          </a:lstStyle>
          <a:p>
            <a:pPr>
              <a:lnSpc>
                <a:spcPct val="100000"/>
              </a:lnSpc>
            </a:pPr>
            <a:r>
              <a:rPr lang="en-GB" dirty="0">
                <a:solidFill>
                  <a:schemeClr val="tx2"/>
                </a:solidFill>
                <a:latin typeface="+mj-lt"/>
              </a:rPr>
              <a:t>Key stage 3 context 18:</a:t>
            </a:r>
            <a:br>
              <a:rPr lang="en-GB" dirty="0">
                <a:solidFill>
                  <a:schemeClr val="tx2"/>
                </a:solidFill>
                <a:latin typeface="+mj-lt"/>
              </a:rPr>
            </a:br>
            <a:br>
              <a:rPr lang="en-GB" dirty="0">
                <a:solidFill>
                  <a:schemeClr val="tx2"/>
                </a:solidFill>
                <a:latin typeface="+mj-lt"/>
              </a:rPr>
            </a:br>
            <a:r>
              <a:rPr lang="en-GB" dirty="0">
                <a:solidFill>
                  <a:schemeClr val="bg1"/>
                </a:solidFill>
                <a:latin typeface="+mj-lt"/>
              </a:rPr>
              <a:t>Improving Air Quality</a:t>
            </a:r>
          </a:p>
        </p:txBody>
      </p:sp>
      <p:pic>
        <p:nvPicPr>
          <p:cNvPr id="11" name="Picture 10" descr="Blue text on a black background&#10;&#10;Description automatically generated with medium confidence">
            <a:extLst>
              <a:ext uri="{FF2B5EF4-FFF2-40B4-BE49-F238E27FC236}">
                <a16:creationId xmlns:a16="http://schemas.microsoft.com/office/drawing/2014/main" id="{4F599919-4510-6A47-D6F8-42F87212DD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7680" y="367670"/>
            <a:ext cx="2023896" cy="980708"/>
          </a:xfrm>
          <a:prstGeom prst="rect">
            <a:avLst/>
          </a:prstGeom>
        </p:spPr>
      </p:pic>
      <p:sp>
        <p:nvSpPr>
          <p:cNvPr id="2" name="Picture Placeholder 17">
            <a:extLst>
              <a:ext uri="{FF2B5EF4-FFF2-40B4-BE49-F238E27FC236}">
                <a16:creationId xmlns:a16="http://schemas.microsoft.com/office/drawing/2014/main" id="{B5AD01F5-244C-1522-51D7-CAD87B98CBD8}"/>
              </a:ext>
            </a:extLst>
          </p:cNvPr>
          <p:cNvSpPr>
            <a:spLocks noGrp="1"/>
          </p:cNvSpPr>
          <p:nvPr>
            <p:ph type="pic" sz="quarter" idx="10" hasCustomPrompt="1"/>
          </p:nvPr>
        </p:nvSpPr>
        <p:spPr>
          <a:xfrm>
            <a:off x="461389" y="5824148"/>
            <a:ext cx="1723012" cy="784921"/>
          </a:xfrm>
        </p:spPr>
        <p:txBody>
          <a:bodyPr/>
          <a:lstStyle>
            <a:lvl1pPr>
              <a:defRPr/>
            </a:lvl1pPr>
          </a:lstStyle>
          <a:p>
            <a:r>
              <a:rPr lang="en-GB" dirty="0"/>
              <a:t>Company logo</a:t>
            </a:r>
          </a:p>
        </p:txBody>
      </p:sp>
      <p:sp>
        <p:nvSpPr>
          <p:cNvPr id="3" name="Picture Placeholder 2">
            <a:extLst>
              <a:ext uri="{FF2B5EF4-FFF2-40B4-BE49-F238E27FC236}">
                <a16:creationId xmlns:a16="http://schemas.microsoft.com/office/drawing/2014/main" id="{A0F61FB4-F1D1-B877-4951-36746849AEBC}"/>
              </a:ext>
            </a:extLst>
          </p:cNvPr>
          <p:cNvSpPr>
            <a:spLocks noGrp="1"/>
          </p:cNvSpPr>
          <p:nvPr>
            <p:ph type="pic" sz="quarter" idx="11" hasCustomPrompt="1"/>
          </p:nvPr>
        </p:nvSpPr>
        <p:spPr>
          <a:xfrm>
            <a:off x="8061325" y="0"/>
            <a:ext cx="4130675" cy="6858000"/>
          </a:xfrm>
        </p:spPr>
        <p:txBody>
          <a:bodyPr/>
          <a:lstStyle>
            <a:lvl1pPr>
              <a:defRPr/>
            </a:lvl1pPr>
          </a:lstStyle>
          <a:p>
            <a:r>
              <a:rPr lang="en-GB" dirty="0"/>
              <a:t>HERO IMAGE</a:t>
            </a:r>
          </a:p>
        </p:txBody>
      </p:sp>
    </p:spTree>
    <p:extLst>
      <p:ext uri="{BB962C8B-B14F-4D97-AF65-F5344CB8AC3E}">
        <p14:creationId xmlns:p14="http://schemas.microsoft.com/office/powerpoint/2010/main" val="40840188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Year 8 Title">
    <p:bg>
      <p:bgPr>
        <a:solidFill>
          <a:srgbClr val="07E298"/>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D7EDB8B-BCAF-D094-EA09-2040F24561D4}"/>
              </a:ext>
            </a:extLst>
          </p:cNvPr>
          <p:cNvSpPr>
            <a:spLocks noGrp="1"/>
          </p:cNvSpPr>
          <p:nvPr>
            <p:ph type="ctrTitle"/>
          </p:nvPr>
        </p:nvSpPr>
        <p:spPr>
          <a:xfrm>
            <a:off x="576000" y="2371514"/>
            <a:ext cx="7017874" cy="2387600"/>
          </a:xfrm>
        </p:spPr>
        <p:txBody>
          <a:bodyPr/>
          <a:lstStyle>
            <a:lvl1pPr>
              <a:defRPr cap="all" baseline="0"/>
            </a:lvl1pPr>
          </a:lstStyle>
          <a:p>
            <a:pPr>
              <a:lnSpc>
                <a:spcPct val="100000"/>
              </a:lnSpc>
            </a:pPr>
            <a:r>
              <a:rPr lang="en-GB" dirty="0">
                <a:solidFill>
                  <a:schemeClr val="tx2"/>
                </a:solidFill>
                <a:latin typeface="+mj-lt"/>
              </a:rPr>
              <a:t>Key stage 3 context 18:</a:t>
            </a:r>
            <a:br>
              <a:rPr lang="en-GB" dirty="0">
                <a:solidFill>
                  <a:schemeClr val="tx2"/>
                </a:solidFill>
                <a:latin typeface="+mj-lt"/>
              </a:rPr>
            </a:br>
            <a:br>
              <a:rPr lang="en-GB" dirty="0">
                <a:solidFill>
                  <a:schemeClr val="tx2"/>
                </a:solidFill>
                <a:latin typeface="+mj-lt"/>
              </a:rPr>
            </a:br>
            <a:r>
              <a:rPr lang="en-GB" dirty="0">
                <a:solidFill>
                  <a:schemeClr val="bg1"/>
                </a:solidFill>
                <a:latin typeface="+mj-lt"/>
              </a:rPr>
              <a:t>Improving Air Quality</a:t>
            </a:r>
          </a:p>
        </p:txBody>
      </p:sp>
      <p:pic>
        <p:nvPicPr>
          <p:cNvPr id="11" name="Picture 10" descr="Blue text on a black background&#10;&#10;Description automatically generated with medium confidence">
            <a:extLst>
              <a:ext uri="{FF2B5EF4-FFF2-40B4-BE49-F238E27FC236}">
                <a16:creationId xmlns:a16="http://schemas.microsoft.com/office/drawing/2014/main" id="{4F599919-4510-6A47-D6F8-42F87212DD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7680" y="367670"/>
            <a:ext cx="2023896" cy="980708"/>
          </a:xfrm>
          <a:prstGeom prst="rect">
            <a:avLst/>
          </a:prstGeom>
        </p:spPr>
      </p:pic>
      <p:sp>
        <p:nvSpPr>
          <p:cNvPr id="13" name="Picture Placeholder 17">
            <a:extLst>
              <a:ext uri="{FF2B5EF4-FFF2-40B4-BE49-F238E27FC236}">
                <a16:creationId xmlns:a16="http://schemas.microsoft.com/office/drawing/2014/main" id="{73204E58-C574-B9F5-9E21-009172210E5E}"/>
              </a:ext>
            </a:extLst>
          </p:cNvPr>
          <p:cNvSpPr>
            <a:spLocks noGrp="1"/>
          </p:cNvSpPr>
          <p:nvPr>
            <p:ph type="pic" sz="quarter" idx="10" hasCustomPrompt="1"/>
          </p:nvPr>
        </p:nvSpPr>
        <p:spPr>
          <a:xfrm>
            <a:off x="461389" y="5824148"/>
            <a:ext cx="1723012" cy="784921"/>
          </a:xfrm>
        </p:spPr>
        <p:txBody>
          <a:bodyPr/>
          <a:lstStyle>
            <a:lvl1pPr>
              <a:defRPr/>
            </a:lvl1pPr>
          </a:lstStyle>
          <a:p>
            <a:r>
              <a:rPr lang="en-GB" dirty="0"/>
              <a:t>Company logo</a:t>
            </a:r>
          </a:p>
        </p:txBody>
      </p:sp>
      <p:sp>
        <p:nvSpPr>
          <p:cNvPr id="3" name="Picture Placeholder 2">
            <a:extLst>
              <a:ext uri="{FF2B5EF4-FFF2-40B4-BE49-F238E27FC236}">
                <a16:creationId xmlns:a16="http://schemas.microsoft.com/office/drawing/2014/main" id="{975A4AFC-8A66-D08B-BB26-544F7F3745CA}"/>
              </a:ext>
            </a:extLst>
          </p:cNvPr>
          <p:cNvSpPr>
            <a:spLocks noGrp="1"/>
          </p:cNvSpPr>
          <p:nvPr>
            <p:ph type="pic" sz="quarter" idx="11" hasCustomPrompt="1"/>
          </p:nvPr>
        </p:nvSpPr>
        <p:spPr>
          <a:xfrm>
            <a:off x="8061325" y="0"/>
            <a:ext cx="4130675" cy="6858000"/>
          </a:xfrm>
        </p:spPr>
        <p:txBody>
          <a:bodyPr/>
          <a:lstStyle>
            <a:lvl1pPr>
              <a:defRPr/>
            </a:lvl1pPr>
          </a:lstStyle>
          <a:p>
            <a:r>
              <a:rPr lang="en-GB" dirty="0"/>
              <a:t>HERO IMAGE</a:t>
            </a:r>
          </a:p>
        </p:txBody>
      </p:sp>
    </p:spTree>
    <p:extLst>
      <p:ext uri="{BB962C8B-B14F-4D97-AF65-F5344CB8AC3E}">
        <p14:creationId xmlns:p14="http://schemas.microsoft.com/office/powerpoint/2010/main" val="27517359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Year 9 Title">
    <p:bg>
      <p:bgPr>
        <a:solidFill>
          <a:srgbClr val="F9736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D7EDB8B-BCAF-D094-EA09-2040F24561D4}"/>
              </a:ext>
            </a:extLst>
          </p:cNvPr>
          <p:cNvSpPr>
            <a:spLocks noGrp="1"/>
          </p:cNvSpPr>
          <p:nvPr>
            <p:ph type="ctrTitle"/>
          </p:nvPr>
        </p:nvSpPr>
        <p:spPr>
          <a:xfrm>
            <a:off x="576000" y="2371514"/>
            <a:ext cx="7017874" cy="2387600"/>
          </a:xfrm>
        </p:spPr>
        <p:txBody>
          <a:bodyPr/>
          <a:lstStyle>
            <a:lvl1pPr>
              <a:defRPr cap="all" baseline="0"/>
            </a:lvl1pPr>
          </a:lstStyle>
          <a:p>
            <a:pPr>
              <a:lnSpc>
                <a:spcPct val="100000"/>
              </a:lnSpc>
            </a:pPr>
            <a:r>
              <a:rPr lang="en-GB" dirty="0">
                <a:solidFill>
                  <a:schemeClr val="tx2"/>
                </a:solidFill>
                <a:latin typeface="+mj-lt"/>
              </a:rPr>
              <a:t>Key stage 3 context 18:</a:t>
            </a:r>
            <a:br>
              <a:rPr lang="en-GB" dirty="0">
                <a:solidFill>
                  <a:schemeClr val="tx2"/>
                </a:solidFill>
                <a:latin typeface="+mj-lt"/>
              </a:rPr>
            </a:br>
            <a:br>
              <a:rPr lang="en-GB" dirty="0">
                <a:solidFill>
                  <a:schemeClr val="tx2"/>
                </a:solidFill>
                <a:latin typeface="+mj-lt"/>
              </a:rPr>
            </a:br>
            <a:r>
              <a:rPr lang="en-GB" dirty="0">
                <a:solidFill>
                  <a:schemeClr val="bg1"/>
                </a:solidFill>
                <a:latin typeface="+mj-lt"/>
              </a:rPr>
              <a:t>Improving Air Quality</a:t>
            </a:r>
          </a:p>
        </p:txBody>
      </p:sp>
      <p:pic>
        <p:nvPicPr>
          <p:cNvPr id="11" name="Picture 10" descr="Blue text on a black background&#10;&#10;Description automatically generated with medium confidence">
            <a:extLst>
              <a:ext uri="{FF2B5EF4-FFF2-40B4-BE49-F238E27FC236}">
                <a16:creationId xmlns:a16="http://schemas.microsoft.com/office/drawing/2014/main" id="{4F599919-4510-6A47-D6F8-42F87212DD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7680" y="367670"/>
            <a:ext cx="2023896" cy="980708"/>
          </a:xfrm>
          <a:prstGeom prst="rect">
            <a:avLst/>
          </a:prstGeom>
        </p:spPr>
      </p:pic>
      <p:sp>
        <p:nvSpPr>
          <p:cNvPr id="3" name="Picture Placeholder 17">
            <a:extLst>
              <a:ext uri="{FF2B5EF4-FFF2-40B4-BE49-F238E27FC236}">
                <a16:creationId xmlns:a16="http://schemas.microsoft.com/office/drawing/2014/main" id="{C7E8F50D-FBA7-1DC0-B531-46321631A95F}"/>
              </a:ext>
            </a:extLst>
          </p:cNvPr>
          <p:cNvSpPr>
            <a:spLocks noGrp="1"/>
          </p:cNvSpPr>
          <p:nvPr>
            <p:ph type="pic" sz="quarter" idx="10" hasCustomPrompt="1"/>
          </p:nvPr>
        </p:nvSpPr>
        <p:spPr>
          <a:xfrm>
            <a:off x="461389" y="5824148"/>
            <a:ext cx="1723012" cy="784921"/>
          </a:xfrm>
        </p:spPr>
        <p:txBody>
          <a:bodyPr/>
          <a:lstStyle>
            <a:lvl1pPr>
              <a:defRPr/>
            </a:lvl1pPr>
          </a:lstStyle>
          <a:p>
            <a:r>
              <a:rPr lang="en-GB" dirty="0"/>
              <a:t>Company logo</a:t>
            </a:r>
          </a:p>
        </p:txBody>
      </p:sp>
      <p:sp>
        <p:nvSpPr>
          <p:cNvPr id="2" name="Picture Placeholder 2">
            <a:extLst>
              <a:ext uri="{FF2B5EF4-FFF2-40B4-BE49-F238E27FC236}">
                <a16:creationId xmlns:a16="http://schemas.microsoft.com/office/drawing/2014/main" id="{079D7453-A384-DAA5-0846-5E9C9A578B96}"/>
              </a:ext>
            </a:extLst>
          </p:cNvPr>
          <p:cNvSpPr>
            <a:spLocks noGrp="1"/>
          </p:cNvSpPr>
          <p:nvPr>
            <p:ph type="pic" sz="quarter" idx="11" hasCustomPrompt="1"/>
          </p:nvPr>
        </p:nvSpPr>
        <p:spPr>
          <a:xfrm>
            <a:off x="8061325" y="0"/>
            <a:ext cx="4130675" cy="6858000"/>
          </a:xfrm>
        </p:spPr>
        <p:txBody>
          <a:bodyPr/>
          <a:lstStyle>
            <a:lvl1pPr>
              <a:defRPr/>
            </a:lvl1pPr>
          </a:lstStyle>
          <a:p>
            <a:r>
              <a:rPr lang="en-GB" dirty="0"/>
              <a:t>HERO IMAGE</a:t>
            </a:r>
          </a:p>
        </p:txBody>
      </p:sp>
    </p:spTree>
    <p:extLst>
      <p:ext uri="{BB962C8B-B14F-4D97-AF65-F5344CB8AC3E}">
        <p14:creationId xmlns:p14="http://schemas.microsoft.com/office/powerpoint/2010/main" val="99313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Introduction">
    <p:bg>
      <p:bgPr>
        <a:solidFill>
          <a:schemeClr val="bg1"/>
        </a:solidFill>
        <a:effectLst/>
      </p:bgPr>
    </p:bg>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CAB69DF3-8F80-2524-062A-513F9DDF41B4}"/>
              </a:ext>
            </a:extLst>
          </p:cNvPr>
          <p:cNvSpPr>
            <a:spLocks noGrp="1"/>
          </p:cNvSpPr>
          <p:nvPr>
            <p:ph type="title" hasCustomPrompt="1"/>
          </p:nvPr>
        </p:nvSpPr>
        <p:spPr>
          <a:xfrm>
            <a:off x="576000" y="546214"/>
            <a:ext cx="10952385" cy="1047918"/>
          </a:xfrm>
        </p:spPr>
        <p:txBody>
          <a:bodyPr/>
          <a:lstStyle>
            <a:lvl1pPr>
              <a:defRPr sz="4400">
                <a:latin typeface="GriffithGothic Black" panose="02000603060000020004" pitchFamily="50" charset="0"/>
              </a:defRPr>
            </a:lvl1pPr>
          </a:lstStyle>
          <a:p>
            <a:r>
              <a:rPr lang="en-GB" sz="4400" dirty="0">
                <a:solidFill>
                  <a:srgbClr val="0A303F"/>
                </a:solidFill>
                <a:latin typeface="GriffithGothic Black" panose="02000603060000020004" pitchFamily="50" charset="0"/>
              </a:rPr>
              <a:t>Introduction</a:t>
            </a:r>
            <a:endParaRPr lang="en-GB" sz="4400" dirty="0">
              <a:solidFill>
                <a:srgbClr val="0A303F"/>
              </a:solidFill>
              <a:latin typeface="Griffith Gothic Black" panose="020B0503060000000000" pitchFamily="34" charset="0"/>
            </a:endParaRPr>
          </a:p>
        </p:txBody>
      </p:sp>
      <p:pic>
        <p:nvPicPr>
          <p:cNvPr id="11" name="Picture 10">
            <a:extLst>
              <a:ext uri="{FF2B5EF4-FFF2-40B4-BE49-F238E27FC236}">
                <a16:creationId xmlns:a16="http://schemas.microsoft.com/office/drawing/2014/main" id="{36C2F3C6-1A68-C28B-5CC5-2B44C14CFFE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59326" y="6017269"/>
            <a:ext cx="1144314" cy="554494"/>
          </a:xfrm>
          <a:prstGeom prst="rect">
            <a:avLst/>
          </a:prstGeom>
        </p:spPr>
      </p:pic>
      <p:sp>
        <p:nvSpPr>
          <p:cNvPr id="12" name="Picture Placeholder 17">
            <a:extLst>
              <a:ext uri="{FF2B5EF4-FFF2-40B4-BE49-F238E27FC236}">
                <a16:creationId xmlns:a16="http://schemas.microsoft.com/office/drawing/2014/main" id="{4320BA4F-6B70-4701-9DBD-96BFC2413BBA}"/>
              </a:ext>
            </a:extLst>
          </p:cNvPr>
          <p:cNvSpPr>
            <a:spLocks noGrp="1"/>
          </p:cNvSpPr>
          <p:nvPr>
            <p:ph type="pic" sz="quarter" idx="10" hasCustomPrompt="1"/>
          </p:nvPr>
        </p:nvSpPr>
        <p:spPr>
          <a:xfrm>
            <a:off x="461389" y="5824148"/>
            <a:ext cx="1723012" cy="784921"/>
          </a:xfrm>
        </p:spPr>
        <p:txBody>
          <a:bodyPr/>
          <a:lstStyle>
            <a:lvl1pPr>
              <a:defRPr/>
            </a:lvl1pPr>
          </a:lstStyle>
          <a:p>
            <a:r>
              <a:rPr lang="en-GB" dirty="0"/>
              <a:t>Company logo</a:t>
            </a:r>
          </a:p>
        </p:txBody>
      </p:sp>
    </p:spTree>
    <p:extLst>
      <p:ext uri="{BB962C8B-B14F-4D97-AF65-F5344CB8AC3E}">
        <p14:creationId xmlns:p14="http://schemas.microsoft.com/office/powerpoint/2010/main" val="8931356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ummary of the resourc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3F8CFE-E9FE-4B45-8AA2-8BA4B5525A9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59326" y="6017269"/>
            <a:ext cx="1144314" cy="554494"/>
          </a:xfrm>
          <a:prstGeom prst="rect">
            <a:avLst/>
          </a:prstGeom>
        </p:spPr>
      </p:pic>
      <p:sp>
        <p:nvSpPr>
          <p:cNvPr id="9" name="Picture Placeholder 17">
            <a:extLst>
              <a:ext uri="{FF2B5EF4-FFF2-40B4-BE49-F238E27FC236}">
                <a16:creationId xmlns:a16="http://schemas.microsoft.com/office/drawing/2014/main" id="{3CCA039A-CBF6-EFC4-409E-35A3D42EE17F}"/>
              </a:ext>
            </a:extLst>
          </p:cNvPr>
          <p:cNvSpPr>
            <a:spLocks noGrp="1"/>
          </p:cNvSpPr>
          <p:nvPr>
            <p:ph type="pic" sz="quarter" idx="10" hasCustomPrompt="1"/>
          </p:nvPr>
        </p:nvSpPr>
        <p:spPr>
          <a:xfrm>
            <a:off x="461389" y="5824148"/>
            <a:ext cx="1723012" cy="784921"/>
          </a:xfrm>
        </p:spPr>
        <p:txBody>
          <a:bodyPr/>
          <a:lstStyle>
            <a:lvl1pPr>
              <a:defRPr/>
            </a:lvl1pPr>
          </a:lstStyle>
          <a:p>
            <a:r>
              <a:rPr lang="en-GB" dirty="0"/>
              <a:t>Company logo</a:t>
            </a:r>
          </a:p>
        </p:txBody>
      </p:sp>
      <p:sp>
        <p:nvSpPr>
          <p:cNvPr id="2" name="Title 3">
            <a:extLst>
              <a:ext uri="{FF2B5EF4-FFF2-40B4-BE49-F238E27FC236}">
                <a16:creationId xmlns:a16="http://schemas.microsoft.com/office/drawing/2014/main" id="{B7797134-2559-C952-8563-D5C51379923E}"/>
              </a:ext>
            </a:extLst>
          </p:cNvPr>
          <p:cNvSpPr txBox="1">
            <a:spLocks/>
          </p:cNvSpPr>
          <p:nvPr userDrawn="1"/>
        </p:nvSpPr>
        <p:spPr>
          <a:xfrm>
            <a:off x="576000" y="546214"/>
            <a:ext cx="10952385" cy="1047918"/>
          </a:xfrm>
          <a:prstGeom prst="rect">
            <a:avLst/>
          </a:prstGeom>
        </p:spPr>
        <p:txBody>
          <a:bodyPr vert="horz" lIns="0" tIns="0" rIns="0" bIns="0" rtlCol="0" anchor="t">
            <a:noAutofit/>
          </a:bodyPr>
          <a:lstStyle>
            <a:lvl1pPr algn="l" defTabSz="914400" rtl="0" eaLnBrk="1" latinLnBrk="0" hangingPunct="1">
              <a:lnSpc>
                <a:spcPts val="3450"/>
              </a:lnSpc>
              <a:spcBef>
                <a:spcPct val="0"/>
              </a:spcBef>
              <a:buNone/>
              <a:defRPr sz="4400" b="1" kern="1200">
                <a:solidFill>
                  <a:schemeClr val="tx2"/>
                </a:solidFill>
                <a:latin typeface="GriffithGothic Black" panose="02000603060000020004" pitchFamily="50" charset="0"/>
                <a:ea typeface="+mj-ea"/>
                <a:cs typeface="+mj-cs"/>
              </a:defRPr>
            </a:lvl1pPr>
          </a:lstStyle>
          <a:p>
            <a:r>
              <a:rPr lang="en-GB" dirty="0">
                <a:solidFill>
                  <a:srgbClr val="0A303F"/>
                </a:solidFill>
                <a:latin typeface="GriffithGothic Black" panose="02000603060000020004" pitchFamily="50" charset="0"/>
              </a:rPr>
              <a:t>Summary of the resource</a:t>
            </a:r>
          </a:p>
        </p:txBody>
      </p:sp>
    </p:spTree>
    <p:extLst>
      <p:ext uri="{BB962C8B-B14F-4D97-AF65-F5344CB8AC3E}">
        <p14:creationId xmlns:p14="http://schemas.microsoft.com/office/powerpoint/2010/main" val="36981346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392F371C-9F1C-57F2-D7BF-32FE87688260}"/>
              </a:ext>
            </a:extLst>
          </p:cNvPr>
          <p:cNvSpPr>
            <a:spLocks noGrp="1"/>
          </p:cNvSpPr>
          <p:nvPr>
            <p:ph type="title" hasCustomPrompt="1"/>
          </p:nvPr>
        </p:nvSpPr>
        <p:spPr>
          <a:xfrm>
            <a:off x="576000" y="546214"/>
            <a:ext cx="9166811" cy="1047918"/>
          </a:xfrm>
        </p:spPr>
        <p:txBody>
          <a:bodyPr/>
          <a:lstStyle>
            <a:lvl1pPr>
              <a:defRPr sz="4400">
                <a:latin typeface="GriffithGothic Black" panose="02000603060000020004" pitchFamily="50" charset="0"/>
              </a:defRPr>
            </a:lvl1pPr>
          </a:lstStyle>
          <a:p>
            <a:r>
              <a:rPr lang="en-GB" sz="4400" dirty="0">
                <a:latin typeface="GriffithGothic Black" panose="02000603060000020004" pitchFamily="50" charset="0"/>
              </a:rPr>
              <a:t>Contents</a:t>
            </a:r>
            <a:endParaRPr lang="en-GB" sz="4400" dirty="0">
              <a:latin typeface="Griffith Gothic Black" panose="020B0503060000000000" pitchFamily="34" charset="0"/>
            </a:endParaRPr>
          </a:p>
        </p:txBody>
      </p:sp>
      <p:sp>
        <p:nvSpPr>
          <p:cNvPr id="7" name="Content Placeholder 2">
            <a:extLst>
              <a:ext uri="{FF2B5EF4-FFF2-40B4-BE49-F238E27FC236}">
                <a16:creationId xmlns:a16="http://schemas.microsoft.com/office/drawing/2014/main" id="{7A7D5461-08FD-756D-AAD0-3FE1EB3158BC}"/>
              </a:ext>
            </a:extLst>
          </p:cNvPr>
          <p:cNvSpPr>
            <a:spLocks noGrp="1"/>
          </p:cNvSpPr>
          <p:nvPr>
            <p:ph idx="4294967295"/>
          </p:nvPr>
        </p:nvSpPr>
        <p:spPr>
          <a:xfrm>
            <a:off x="667314" y="1348746"/>
            <a:ext cx="8593309" cy="4475402"/>
          </a:xfrm>
        </p:spPr>
        <p:txBody>
          <a:bodyPr>
            <a:normAutofit fontScale="92500" lnSpcReduction="10000"/>
          </a:bodyPr>
          <a:lstStyle/>
          <a:p>
            <a:pPr marL="447675" indent="-447675">
              <a:lnSpc>
                <a:spcPct val="150000"/>
              </a:lnSpc>
              <a:buFont typeface="+mj-lt"/>
              <a:buAutoNum type="arabicPeriod"/>
            </a:pPr>
            <a:r>
              <a:rPr lang="en-GB" sz="2400" b="1" dirty="0">
                <a:latin typeface="+mj-lt"/>
                <a:ea typeface="Roboto" panose="02000000000000000000" pitchFamily="2" charset="0"/>
                <a:cs typeface="Roboto" panose="02000000000000000000" pitchFamily="2" charset="0"/>
              </a:rPr>
              <a:t>Design Context</a:t>
            </a:r>
          </a:p>
          <a:p>
            <a:pPr marL="447675" indent="-447675">
              <a:lnSpc>
                <a:spcPct val="150000"/>
              </a:lnSpc>
              <a:buFont typeface="+mj-lt"/>
              <a:buAutoNum type="arabicPeriod"/>
            </a:pPr>
            <a:r>
              <a:rPr lang="en-GB" sz="2400" b="1" dirty="0">
                <a:solidFill>
                  <a:srgbClr val="ACACDE"/>
                </a:solidFill>
                <a:latin typeface="+mj-lt"/>
                <a:ea typeface="Roboto" panose="02000000000000000000" pitchFamily="2" charset="0"/>
                <a:cs typeface="Roboto" panose="02000000000000000000" pitchFamily="2" charset="0"/>
              </a:rPr>
              <a:t>Empathize</a:t>
            </a:r>
          </a:p>
          <a:p>
            <a:pPr marL="457200" indent="-457200">
              <a:lnSpc>
                <a:spcPct val="150000"/>
              </a:lnSpc>
              <a:buAutoNum type="arabicPeriod"/>
            </a:pPr>
            <a:r>
              <a:rPr lang="en-GB" sz="2400" b="1" dirty="0">
                <a:solidFill>
                  <a:srgbClr val="16F4D0"/>
                </a:solidFill>
                <a:latin typeface="+mj-lt"/>
                <a:ea typeface="Roboto" panose="02000000000000000000" pitchFamily="2" charset="0"/>
                <a:cs typeface="Roboto" panose="02000000000000000000" pitchFamily="2" charset="0"/>
              </a:rPr>
              <a:t>Define</a:t>
            </a:r>
          </a:p>
          <a:p>
            <a:pPr marL="457200" indent="-457200">
              <a:lnSpc>
                <a:spcPct val="150000"/>
              </a:lnSpc>
              <a:buFont typeface="Arial"/>
              <a:buAutoNum type="arabicPeriod"/>
            </a:pPr>
            <a:r>
              <a:rPr lang="en-GB" sz="2400" b="1" dirty="0">
                <a:solidFill>
                  <a:srgbClr val="F60493"/>
                </a:solidFill>
                <a:latin typeface="+mj-lt"/>
                <a:ea typeface="Roboto" panose="02000000000000000000" pitchFamily="2" charset="0"/>
                <a:cs typeface="Roboto" panose="02000000000000000000" pitchFamily="2" charset="0"/>
              </a:rPr>
              <a:t>Ideate</a:t>
            </a:r>
          </a:p>
          <a:p>
            <a:pPr marL="457200" indent="-457200">
              <a:lnSpc>
                <a:spcPct val="150000"/>
              </a:lnSpc>
              <a:buFont typeface="Arial"/>
              <a:buAutoNum type="arabicPeriod"/>
            </a:pPr>
            <a:r>
              <a:rPr lang="en-GB" sz="2400" b="1" dirty="0">
                <a:solidFill>
                  <a:srgbClr val="FE4C00"/>
                </a:solidFill>
                <a:latin typeface="+mj-lt"/>
                <a:ea typeface="Roboto" panose="02000000000000000000" pitchFamily="2" charset="0"/>
                <a:cs typeface="Roboto" panose="02000000000000000000" pitchFamily="2" charset="0"/>
              </a:rPr>
              <a:t>Prototype</a:t>
            </a:r>
          </a:p>
          <a:p>
            <a:pPr marL="457200" indent="-457200">
              <a:lnSpc>
                <a:spcPct val="150000"/>
              </a:lnSpc>
              <a:buFont typeface="Arial"/>
              <a:buAutoNum type="arabicPeriod"/>
            </a:pPr>
            <a:r>
              <a:rPr lang="en-GB" sz="2400" b="1" dirty="0">
                <a:solidFill>
                  <a:srgbClr val="429EA6"/>
                </a:solidFill>
                <a:latin typeface="+mj-lt"/>
                <a:ea typeface="Roboto" panose="02000000000000000000" pitchFamily="2" charset="0"/>
                <a:cs typeface="Roboto" panose="02000000000000000000" pitchFamily="2" charset="0"/>
              </a:rPr>
              <a:t>Test</a:t>
            </a:r>
          </a:p>
          <a:p>
            <a:pPr marL="457200" indent="-457200">
              <a:lnSpc>
                <a:spcPct val="150000"/>
              </a:lnSpc>
              <a:buFont typeface="Arial"/>
              <a:buAutoNum type="arabicPeriod"/>
            </a:pPr>
            <a:r>
              <a:rPr lang="en-GB" sz="2400" b="1" dirty="0">
                <a:solidFill>
                  <a:srgbClr val="00B0F0"/>
                </a:solidFill>
                <a:latin typeface="+mj-lt"/>
                <a:ea typeface="Roboto" panose="02000000000000000000" pitchFamily="2" charset="0"/>
                <a:cs typeface="Roboto" panose="02000000000000000000" pitchFamily="2" charset="0"/>
              </a:rPr>
              <a:t>Communication</a:t>
            </a:r>
          </a:p>
          <a:p>
            <a:pPr marL="457200" indent="-457200">
              <a:lnSpc>
                <a:spcPct val="150000"/>
              </a:lnSpc>
              <a:buFont typeface="Arial"/>
              <a:buAutoNum type="arabicPeriod"/>
            </a:pPr>
            <a:r>
              <a:rPr lang="en-GB" sz="2400" b="1" dirty="0">
                <a:solidFill>
                  <a:srgbClr val="00B050"/>
                </a:solidFill>
                <a:latin typeface="+mj-lt"/>
                <a:ea typeface="Roboto" panose="02000000000000000000" pitchFamily="2" charset="0"/>
                <a:cs typeface="Roboto" panose="02000000000000000000" pitchFamily="2" charset="0"/>
              </a:rPr>
              <a:t>Curriculum links</a:t>
            </a:r>
          </a:p>
          <a:p>
            <a:pPr marL="457200" indent="-457200">
              <a:lnSpc>
                <a:spcPct val="150000"/>
              </a:lnSpc>
              <a:buFont typeface="Arial"/>
              <a:buAutoNum type="arabicPeriod"/>
            </a:pPr>
            <a:r>
              <a:rPr lang="en-GB" sz="2400" b="1" dirty="0">
                <a:latin typeface="+mj-lt"/>
                <a:ea typeface="Roboto" panose="02000000000000000000" pitchFamily="2" charset="0"/>
                <a:cs typeface="Roboto" panose="02000000000000000000" pitchFamily="2" charset="0"/>
              </a:rPr>
              <a:t>Supporting units</a:t>
            </a:r>
          </a:p>
          <a:p>
            <a:pPr>
              <a:lnSpc>
                <a:spcPct val="150000"/>
              </a:lnSpc>
            </a:pPr>
            <a:endParaRPr lang="en-GB" sz="2400" dirty="0">
              <a:solidFill>
                <a:srgbClr val="0A303F"/>
              </a:solidFill>
              <a:latin typeface="+mj-lt"/>
              <a:ea typeface="Roboto" panose="02000000000000000000" pitchFamily="2" charset="0"/>
              <a:cs typeface="Roboto" panose="02000000000000000000" pitchFamily="2" charset="0"/>
            </a:endParaRPr>
          </a:p>
        </p:txBody>
      </p:sp>
      <p:grpSp>
        <p:nvGrpSpPr>
          <p:cNvPr id="8" name="Group 7">
            <a:extLst>
              <a:ext uri="{FF2B5EF4-FFF2-40B4-BE49-F238E27FC236}">
                <a16:creationId xmlns:a16="http://schemas.microsoft.com/office/drawing/2014/main" id="{1F62C068-A9F1-178A-4852-A04BDC21FED5}"/>
              </a:ext>
            </a:extLst>
          </p:cNvPr>
          <p:cNvGrpSpPr/>
          <p:nvPr userDrawn="1"/>
        </p:nvGrpSpPr>
        <p:grpSpPr>
          <a:xfrm>
            <a:off x="10537637" y="336669"/>
            <a:ext cx="1192975" cy="5487479"/>
            <a:chOff x="10531870" y="303720"/>
            <a:chExt cx="1359383" cy="6252927"/>
          </a:xfrm>
        </p:grpSpPr>
        <p:pic>
          <p:nvPicPr>
            <p:cNvPr id="9" name="Picture 8" descr="Shape, polygon&#10;&#10;Description automatically generated">
              <a:extLst>
                <a:ext uri="{FF2B5EF4-FFF2-40B4-BE49-F238E27FC236}">
                  <a16:creationId xmlns:a16="http://schemas.microsoft.com/office/drawing/2014/main" id="{F42EA3F9-D4EF-2C73-61F5-1FBCB80603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1870" y="303720"/>
              <a:ext cx="1350034" cy="1170104"/>
            </a:xfrm>
            <a:prstGeom prst="rect">
              <a:avLst/>
            </a:prstGeom>
          </p:spPr>
        </p:pic>
        <p:pic>
          <p:nvPicPr>
            <p:cNvPr id="10" name="Picture 9" descr="Shape, polygon&#10;&#10;Description automatically generated">
              <a:extLst>
                <a:ext uri="{FF2B5EF4-FFF2-40B4-BE49-F238E27FC236}">
                  <a16:creationId xmlns:a16="http://schemas.microsoft.com/office/drawing/2014/main" id="{3D16473C-668E-046E-2173-52481C6CEA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2412" y="1568398"/>
              <a:ext cx="1334677" cy="1156793"/>
            </a:xfrm>
            <a:prstGeom prst="rect">
              <a:avLst/>
            </a:prstGeom>
          </p:spPr>
        </p:pic>
        <p:pic>
          <p:nvPicPr>
            <p:cNvPr id="11" name="Picture 10" descr="Shape, polygon&#10;&#10;Description automatically generated">
              <a:extLst>
                <a:ext uri="{FF2B5EF4-FFF2-40B4-BE49-F238E27FC236}">
                  <a16:creationId xmlns:a16="http://schemas.microsoft.com/office/drawing/2014/main" id="{C97D6EDA-3074-96C5-0D8F-7726608E69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1870" y="2819628"/>
              <a:ext cx="1359383" cy="1178207"/>
            </a:xfrm>
            <a:prstGeom prst="rect">
              <a:avLst/>
            </a:prstGeom>
          </p:spPr>
        </p:pic>
        <p:pic>
          <p:nvPicPr>
            <p:cNvPr id="12" name="Picture 11" descr="A picture containing text, stop, sign, vector graphics&#10;&#10;Description automatically generated">
              <a:extLst>
                <a:ext uri="{FF2B5EF4-FFF2-40B4-BE49-F238E27FC236}">
                  <a16:creationId xmlns:a16="http://schemas.microsoft.com/office/drawing/2014/main" id="{2A7D8F05-AB10-9CA6-3E66-B81E7C4ABE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31870" y="4098781"/>
              <a:ext cx="1359383" cy="1178207"/>
            </a:xfrm>
            <a:prstGeom prst="rect">
              <a:avLst/>
            </a:prstGeom>
          </p:spPr>
        </p:pic>
        <p:pic>
          <p:nvPicPr>
            <p:cNvPr id="13" name="Picture 12" descr="Polygon&#10;&#10;Description automatically generated with medium confidence">
              <a:extLst>
                <a:ext uri="{FF2B5EF4-FFF2-40B4-BE49-F238E27FC236}">
                  <a16:creationId xmlns:a16="http://schemas.microsoft.com/office/drawing/2014/main" id="{734387ED-8DE4-7F00-4D20-C17EE5A5E2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31870" y="5378440"/>
              <a:ext cx="1359383" cy="1178207"/>
            </a:xfrm>
            <a:prstGeom prst="rect">
              <a:avLst/>
            </a:prstGeom>
          </p:spPr>
        </p:pic>
      </p:grpSp>
      <p:pic>
        <p:nvPicPr>
          <p:cNvPr id="16" name="Picture 15">
            <a:extLst>
              <a:ext uri="{FF2B5EF4-FFF2-40B4-BE49-F238E27FC236}">
                <a16:creationId xmlns:a16="http://schemas.microsoft.com/office/drawing/2014/main" id="{07FF85CD-7AB4-93D5-7205-B381B03E26B0}"/>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10659326" y="6017269"/>
            <a:ext cx="1144314" cy="554494"/>
          </a:xfrm>
          <a:prstGeom prst="rect">
            <a:avLst/>
          </a:prstGeom>
        </p:spPr>
      </p:pic>
      <p:sp>
        <p:nvSpPr>
          <p:cNvPr id="19" name="Picture Placeholder 17">
            <a:extLst>
              <a:ext uri="{FF2B5EF4-FFF2-40B4-BE49-F238E27FC236}">
                <a16:creationId xmlns:a16="http://schemas.microsoft.com/office/drawing/2014/main" id="{30D0B384-836B-D17E-5A29-C30D4DB9251E}"/>
              </a:ext>
            </a:extLst>
          </p:cNvPr>
          <p:cNvSpPr>
            <a:spLocks noGrp="1"/>
          </p:cNvSpPr>
          <p:nvPr>
            <p:ph type="pic" sz="quarter" idx="10" hasCustomPrompt="1"/>
          </p:nvPr>
        </p:nvSpPr>
        <p:spPr>
          <a:xfrm>
            <a:off x="461389" y="5824148"/>
            <a:ext cx="1723012" cy="784921"/>
          </a:xfrm>
        </p:spPr>
        <p:txBody>
          <a:bodyPr/>
          <a:lstStyle>
            <a:lvl1pPr>
              <a:defRPr/>
            </a:lvl1pPr>
          </a:lstStyle>
          <a:p>
            <a:r>
              <a:rPr lang="en-GB" dirty="0"/>
              <a:t>Company logo</a:t>
            </a:r>
          </a:p>
        </p:txBody>
      </p:sp>
    </p:spTree>
    <p:extLst>
      <p:ext uri="{BB962C8B-B14F-4D97-AF65-F5344CB8AC3E}">
        <p14:creationId xmlns:p14="http://schemas.microsoft.com/office/powerpoint/2010/main" val="34988040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s v2">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392F371C-9F1C-57F2-D7BF-32FE87688260}"/>
              </a:ext>
            </a:extLst>
          </p:cNvPr>
          <p:cNvSpPr>
            <a:spLocks noGrp="1"/>
          </p:cNvSpPr>
          <p:nvPr>
            <p:ph type="title" hasCustomPrompt="1"/>
          </p:nvPr>
        </p:nvSpPr>
        <p:spPr>
          <a:xfrm>
            <a:off x="576000" y="546214"/>
            <a:ext cx="9166811" cy="1047918"/>
          </a:xfrm>
        </p:spPr>
        <p:txBody>
          <a:bodyPr/>
          <a:lstStyle>
            <a:lvl1pPr>
              <a:defRPr sz="4400">
                <a:latin typeface="GriffithGothic Black" panose="02000603060000020004" pitchFamily="50" charset="0"/>
              </a:defRPr>
            </a:lvl1pPr>
          </a:lstStyle>
          <a:p>
            <a:r>
              <a:rPr lang="en-GB" sz="4400" dirty="0">
                <a:latin typeface="GriffithGothic Black" panose="02000603060000020004" pitchFamily="50" charset="0"/>
              </a:rPr>
              <a:t>Contents</a:t>
            </a:r>
            <a:endParaRPr lang="en-GB" sz="4400" dirty="0">
              <a:latin typeface="Griffith Gothic Black" panose="020B0503060000000000" pitchFamily="34" charset="0"/>
            </a:endParaRPr>
          </a:p>
        </p:txBody>
      </p:sp>
      <p:sp>
        <p:nvSpPr>
          <p:cNvPr id="7" name="Content Placeholder 2">
            <a:extLst>
              <a:ext uri="{FF2B5EF4-FFF2-40B4-BE49-F238E27FC236}">
                <a16:creationId xmlns:a16="http://schemas.microsoft.com/office/drawing/2014/main" id="{7A7D5461-08FD-756D-AAD0-3FE1EB3158BC}"/>
              </a:ext>
            </a:extLst>
          </p:cNvPr>
          <p:cNvSpPr>
            <a:spLocks noGrp="1"/>
          </p:cNvSpPr>
          <p:nvPr>
            <p:ph idx="4294967295"/>
          </p:nvPr>
        </p:nvSpPr>
        <p:spPr>
          <a:xfrm>
            <a:off x="667314" y="1348746"/>
            <a:ext cx="8593309" cy="4475402"/>
          </a:xfrm>
        </p:spPr>
        <p:txBody>
          <a:bodyPr>
            <a:normAutofit fontScale="92500" lnSpcReduction="10000"/>
          </a:bodyPr>
          <a:lstStyle/>
          <a:p>
            <a:pPr marL="447675" indent="-447675">
              <a:lnSpc>
                <a:spcPct val="150000"/>
              </a:lnSpc>
              <a:buFont typeface="+mj-lt"/>
              <a:buAutoNum type="arabicPeriod"/>
            </a:pPr>
            <a:r>
              <a:rPr lang="en-GB" sz="2400" b="1" dirty="0">
                <a:latin typeface="+mj-lt"/>
                <a:ea typeface="Roboto" panose="02000000000000000000" pitchFamily="2" charset="0"/>
                <a:cs typeface="Roboto" panose="02000000000000000000" pitchFamily="2" charset="0"/>
              </a:rPr>
              <a:t>Design Context</a:t>
            </a:r>
          </a:p>
          <a:p>
            <a:pPr marL="447675" indent="-447675">
              <a:lnSpc>
                <a:spcPct val="150000"/>
              </a:lnSpc>
              <a:buFont typeface="+mj-lt"/>
              <a:buAutoNum type="arabicPeriod"/>
            </a:pPr>
            <a:r>
              <a:rPr lang="en-GB" sz="2400" b="1" dirty="0">
                <a:solidFill>
                  <a:srgbClr val="ACACDE"/>
                </a:solidFill>
                <a:latin typeface="+mj-lt"/>
                <a:ea typeface="Roboto" panose="02000000000000000000" pitchFamily="2" charset="0"/>
                <a:cs typeface="Roboto" panose="02000000000000000000" pitchFamily="2" charset="0"/>
              </a:rPr>
              <a:t>Empathize</a:t>
            </a:r>
          </a:p>
          <a:p>
            <a:pPr marL="457200" indent="-457200">
              <a:lnSpc>
                <a:spcPct val="150000"/>
              </a:lnSpc>
              <a:buAutoNum type="arabicPeriod"/>
            </a:pPr>
            <a:r>
              <a:rPr lang="en-GB" sz="2400" b="1" dirty="0">
                <a:solidFill>
                  <a:srgbClr val="16F4D0"/>
                </a:solidFill>
                <a:latin typeface="+mj-lt"/>
                <a:ea typeface="Roboto" panose="02000000000000000000" pitchFamily="2" charset="0"/>
                <a:cs typeface="Roboto" panose="02000000000000000000" pitchFamily="2" charset="0"/>
              </a:rPr>
              <a:t>Define</a:t>
            </a:r>
          </a:p>
          <a:p>
            <a:pPr marL="457200" indent="-457200">
              <a:lnSpc>
                <a:spcPct val="150000"/>
              </a:lnSpc>
              <a:buFont typeface="Arial"/>
              <a:buAutoNum type="arabicPeriod"/>
            </a:pPr>
            <a:r>
              <a:rPr lang="en-GB" sz="2400" b="1" dirty="0">
                <a:solidFill>
                  <a:srgbClr val="F60493"/>
                </a:solidFill>
                <a:latin typeface="+mj-lt"/>
                <a:ea typeface="Roboto" panose="02000000000000000000" pitchFamily="2" charset="0"/>
                <a:cs typeface="Roboto" panose="02000000000000000000" pitchFamily="2" charset="0"/>
              </a:rPr>
              <a:t>Ideate</a:t>
            </a:r>
          </a:p>
          <a:p>
            <a:pPr marL="457200" indent="-457200">
              <a:lnSpc>
                <a:spcPct val="150000"/>
              </a:lnSpc>
              <a:buFont typeface="Arial"/>
              <a:buAutoNum type="arabicPeriod"/>
            </a:pPr>
            <a:r>
              <a:rPr lang="en-GB" sz="2400" b="1" dirty="0">
                <a:solidFill>
                  <a:srgbClr val="FE4C00"/>
                </a:solidFill>
                <a:latin typeface="+mj-lt"/>
                <a:ea typeface="Roboto" panose="02000000000000000000" pitchFamily="2" charset="0"/>
                <a:cs typeface="Roboto" panose="02000000000000000000" pitchFamily="2" charset="0"/>
              </a:rPr>
              <a:t>Prototype</a:t>
            </a:r>
          </a:p>
          <a:p>
            <a:pPr marL="457200" indent="-457200">
              <a:lnSpc>
                <a:spcPct val="150000"/>
              </a:lnSpc>
              <a:buFont typeface="Arial"/>
              <a:buAutoNum type="arabicPeriod"/>
            </a:pPr>
            <a:r>
              <a:rPr lang="en-GB" sz="2400" b="1" dirty="0">
                <a:solidFill>
                  <a:srgbClr val="429EA6"/>
                </a:solidFill>
                <a:latin typeface="+mj-lt"/>
                <a:ea typeface="Roboto" panose="02000000000000000000" pitchFamily="2" charset="0"/>
                <a:cs typeface="Roboto" panose="02000000000000000000" pitchFamily="2" charset="0"/>
              </a:rPr>
              <a:t>Test</a:t>
            </a:r>
          </a:p>
          <a:p>
            <a:pPr marL="457200" indent="-457200">
              <a:lnSpc>
                <a:spcPct val="150000"/>
              </a:lnSpc>
              <a:buFont typeface="Arial"/>
              <a:buAutoNum type="arabicPeriod"/>
            </a:pPr>
            <a:r>
              <a:rPr lang="en-GB" sz="2400" b="1" dirty="0">
                <a:solidFill>
                  <a:srgbClr val="00B0F0"/>
                </a:solidFill>
                <a:latin typeface="+mj-lt"/>
                <a:ea typeface="Roboto" panose="02000000000000000000" pitchFamily="2" charset="0"/>
                <a:cs typeface="Roboto" panose="02000000000000000000" pitchFamily="2" charset="0"/>
              </a:rPr>
              <a:t>Communication</a:t>
            </a:r>
          </a:p>
          <a:p>
            <a:pPr marL="457200" indent="-457200">
              <a:lnSpc>
                <a:spcPct val="150000"/>
              </a:lnSpc>
              <a:buFont typeface="Arial"/>
              <a:buAutoNum type="arabicPeriod"/>
            </a:pPr>
            <a:r>
              <a:rPr lang="en-GB" sz="2400" b="1" dirty="0">
                <a:solidFill>
                  <a:srgbClr val="00B050"/>
                </a:solidFill>
                <a:latin typeface="+mj-lt"/>
                <a:ea typeface="Roboto" panose="02000000000000000000" pitchFamily="2" charset="0"/>
                <a:cs typeface="Roboto" panose="02000000000000000000" pitchFamily="2" charset="0"/>
              </a:rPr>
              <a:t>Curriculum links</a:t>
            </a:r>
          </a:p>
          <a:p>
            <a:pPr marL="457200" indent="-457200">
              <a:lnSpc>
                <a:spcPct val="150000"/>
              </a:lnSpc>
              <a:buFont typeface="Arial"/>
              <a:buAutoNum type="arabicPeriod"/>
            </a:pPr>
            <a:r>
              <a:rPr lang="en-GB" sz="2400" b="1" dirty="0">
                <a:latin typeface="+mj-lt"/>
                <a:ea typeface="Roboto" panose="02000000000000000000" pitchFamily="2" charset="0"/>
                <a:cs typeface="Roboto" panose="02000000000000000000" pitchFamily="2" charset="0"/>
              </a:rPr>
              <a:t>Supporting units</a:t>
            </a:r>
          </a:p>
          <a:p>
            <a:pPr>
              <a:lnSpc>
                <a:spcPct val="150000"/>
              </a:lnSpc>
            </a:pPr>
            <a:endParaRPr lang="en-GB" sz="2400" dirty="0">
              <a:solidFill>
                <a:srgbClr val="0A303F"/>
              </a:solidFill>
              <a:latin typeface="+mj-lt"/>
              <a:ea typeface="Roboto" panose="02000000000000000000" pitchFamily="2" charset="0"/>
              <a:cs typeface="Roboto" panose="02000000000000000000" pitchFamily="2" charset="0"/>
            </a:endParaRPr>
          </a:p>
        </p:txBody>
      </p:sp>
      <p:pic>
        <p:nvPicPr>
          <p:cNvPr id="16" name="Picture 15">
            <a:extLst>
              <a:ext uri="{FF2B5EF4-FFF2-40B4-BE49-F238E27FC236}">
                <a16:creationId xmlns:a16="http://schemas.microsoft.com/office/drawing/2014/main" id="{07FF85CD-7AB4-93D5-7205-B381B03E26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59326" y="6017269"/>
            <a:ext cx="1144314" cy="554494"/>
          </a:xfrm>
          <a:prstGeom prst="rect">
            <a:avLst/>
          </a:prstGeom>
        </p:spPr>
      </p:pic>
      <p:sp>
        <p:nvSpPr>
          <p:cNvPr id="19" name="Picture Placeholder 17">
            <a:extLst>
              <a:ext uri="{FF2B5EF4-FFF2-40B4-BE49-F238E27FC236}">
                <a16:creationId xmlns:a16="http://schemas.microsoft.com/office/drawing/2014/main" id="{30D0B384-836B-D17E-5A29-C30D4DB9251E}"/>
              </a:ext>
            </a:extLst>
          </p:cNvPr>
          <p:cNvSpPr>
            <a:spLocks noGrp="1"/>
          </p:cNvSpPr>
          <p:nvPr>
            <p:ph type="pic" sz="quarter" idx="10" hasCustomPrompt="1"/>
          </p:nvPr>
        </p:nvSpPr>
        <p:spPr>
          <a:xfrm>
            <a:off x="461389" y="5824148"/>
            <a:ext cx="1723012" cy="784921"/>
          </a:xfrm>
        </p:spPr>
        <p:txBody>
          <a:bodyPr/>
          <a:lstStyle>
            <a:lvl1pPr>
              <a:defRPr/>
            </a:lvl1pPr>
          </a:lstStyle>
          <a:p>
            <a:r>
              <a:rPr lang="en-GB" dirty="0"/>
              <a:t>Company logo</a:t>
            </a:r>
          </a:p>
        </p:txBody>
      </p:sp>
      <p:grpSp>
        <p:nvGrpSpPr>
          <p:cNvPr id="2" name="Group 1">
            <a:extLst>
              <a:ext uri="{FF2B5EF4-FFF2-40B4-BE49-F238E27FC236}">
                <a16:creationId xmlns:a16="http://schemas.microsoft.com/office/drawing/2014/main" id="{6AEBD518-D738-F608-C7FF-49AA3061C5E7}"/>
              </a:ext>
            </a:extLst>
          </p:cNvPr>
          <p:cNvGrpSpPr/>
          <p:nvPr userDrawn="1"/>
        </p:nvGrpSpPr>
        <p:grpSpPr>
          <a:xfrm>
            <a:off x="10629275" y="379908"/>
            <a:ext cx="1009698" cy="5529502"/>
            <a:chOff x="10571548" y="303720"/>
            <a:chExt cx="1059082" cy="5799948"/>
          </a:xfrm>
        </p:grpSpPr>
        <p:grpSp>
          <p:nvGrpSpPr>
            <p:cNvPr id="3" name="Group 2">
              <a:extLst>
                <a:ext uri="{FF2B5EF4-FFF2-40B4-BE49-F238E27FC236}">
                  <a16:creationId xmlns:a16="http://schemas.microsoft.com/office/drawing/2014/main" id="{7DAF7C5C-4B91-6DF4-8F7C-466E57FD2AE6}"/>
                </a:ext>
              </a:extLst>
            </p:cNvPr>
            <p:cNvGrpSpPr/>
            <p:nvPr/>
          </p:nvGrpSpPr>
          <p:grpSpPr>
            <a:xfrm>
              <a:off x="10575415" y="303720"/>
              <a:ext cx="1040585" cy="4786513"/>
              <a:chOff x="10531870" y="303720"/>
              <a:chExt cx="1359383" cy="6252927"/>
            </a:xfrm>
          </p:grpSpPr>
          <p:pic>
            <p:nvPicPr>
              <p:cNvPr id="5" name="Picture 4" descr="Shape, polygon&#10;&#10;Description automatically generated">
                <a:extLst>
                  <a:ext uri="{FF2B5EF4-FFF2-40B4-BE49-F238E27FC236}">
                    <a16:creationId xmlns:a16="http://schemas.microsoft.com/office/drawing/2014/main" id="{C3EEE3FF-404E-FC9A-2FFF-1B756AA364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1870" y="303720"/>
                <a:ext cx="1350034" cy="1170104"/>
              </a:xfrm>
              <a:prstGeom prst="rect">
                <a:avLst/>
              </a:prstGeom>
            </p:spPr>
          </p:pic>
          <p:pic>
            <p:nvPicPr>
              <p:cNvPr id="14" name="Picture 13" descr="Shape, polygon&#10;&#10;Description automatically generated">
                <a:extLst>
                  <a:ext uri="{FF2B5EF4-FFF2-40B4-BE49-F238E27FC236}">
                    <a16:creationId xmlns:a16="http://schemas.microsoft.com/office/drawing/2014/main" id="{D18C02DE-FA4A-1D9B-B1C3-A667C61527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2412" y="1568398"/>
                <a:ext cx="1334677" cy="1156793"/>
              </a:xfrm>
              <a:prstGeom prst="rect">
                <a:avLst/>
              </a:prstGeom>
            </p:spPr>
          </p:pic>
          <p:pic>
            <p:nvPicPr>
              <p:cNvPr id="15" name="Picture 14" descr="Shape, polygon&#10;&#10;Description automatically generated">
                <a:extLst>
                  <a:ext uri="{FF2B5EF4-FFF2-40B4-BE49-F238E27FC236}">
                    <a16:creationId xmlns:a16="http://schemas.microsoft.com/office/drawing/2014/main" id="{5D424908-6A00-4F23-DDF7-004300D1E4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31870" y="2819628"/>
                <a:ext cx="1359383" cy="1178207"/>
              </a:xfrm>
              <a:prstGeom prst="rect">
                <a:avLst/>
              </a:prstGeom>
            </p:spPr>
          </p:pic>
          <p:pic>
            <p:nvPicPr>
              <p:cNvPr id="17" name="Picture 16" descr="A picture containing text, stop, sign, vector graphics&#10;&#10;Description automatically generated">
                <a:extLst>
                  <a:ext uri="{FF2B5EF4-FFF2-40B4-BE49-F238E27FC236}">
                    <a16:creationId xmlns:a16="http://schemas.microsoft.com/office/drawing/2014/main" id="{1713D905-5477-7B2B-A73D-E4DC648173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31870" y="4098781"/>
                <a:ext cx="1359383" cy="1178207"/>
              </a:xfrm>
              <a:prstGeom prst="rect">
                <a:avLst/>
              </a:prstGeom>
            </p:spPr>
          </p:pic>
          <p:pic>
            <p:nvPicPr>
              <p:cNvPr id="18" name="Picture 17" descr="Polygon&#10;&#10;Description automatically generated with medium confidence">
                <a:extLst>
                  <a:ext uri="{FF2B5EF4-FFF2-40B4-BE49-F238E27FC236}">
                    <a16:creationId xmlns:a16="http://schemas.microsoft.com/office/drawing/2014/main" id="{E7F18389-1E30-A3A6-C14E-680853B3E2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31870" y="5378440"/>
                <a:ext cx="1359383" cy="1178207"/>
              </a:xfrm>
              <a:prstGeom prst="rect">
                <a:avLst/>
              </a:prstGeom>
            </p:spPr>
          </p:pic>
        </p:grpSp>
        <p:pic>
          <p:nvPicPr>
            <p:cNvPr id="4" name="Picture 3">
              <a:extLst>
                <a:ext uri="{FF2B5EF4-FFF2-40B4-BE49-F238E27FC236}">
                  <a16:creationId xmlns:a16="http://schemas.microsoft.com/office/drawing/2014/main" id="{BA88032D-EB29-07FB-11C0-31CB03307A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71548" y="5186671"/>
              <a:ext cx="1059082" cy="916997"/>
            </a:xfrm>
            <a:prstGeom prst="rect">
              <a:avLst/>
            </a:prstGeom>
          </p:spPr>
        </p:pic>
      </p:grpSp>
    </p:spTree>
    <p:extLst>
      <p:ext uri="{BB962C8B-B14F-4D97-AF65-F5344CB8AC3E}">
        <p14:creationId xmlns:p14="http://schemas.microsoft.com/office/powerpoint/2010/main" val="17915375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ntroduction slide">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EA6442-5106-FAD0-F7BA-B852336982EF}"/>
              </a:ext>
            </a:extLst>
          </p:cNvPr>
          <p:cNvSpPr/>
          <p:nvPr userDrawn="1"/>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42243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with montage B">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707527"/>
            <a:ext cx="2592000" cy="3282673"/>
          </a:xfrm>
        </p:spPr>
        <p:txBody>
          <a:bodyPr anchor="t"/>
          <a:lstStyle>
            <a:lvl1pPr algn="l" defTabSz="914400" rtl="0" eaLnBrk="1" latinLnBrk="0" hangingPunct="1">
              <a:lnSpc>
                <a:spcPct val="90000"/>
              </a:lnSpc>
              <a:spcBef>
                <a:spcPct val="0"/>
              </a:spcBef>
              <a:buNone/>
              <a:defRPr lang="en-GB" sz="2100" b="0" i="0" kern="1200" cap="none" baseline="0" dirty="0">
                <a:solidFill>
                  <a:schemeClr val="tx2"/>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3990200"/>
            <a:ext cx="2592000" cy="507155"/>
          </a:xfrm>
        </p:spPr>
        <p:txBody>
          <a:bodyPr/>
          <a:lstStyle>
            <a:lvl1pPr marL="0" indent="0" algn="l">
              <a:lnSpc>
                <a:spcPct val="100000"/>
              </a:lnSpc>
              <a:spcBef>
                <a:spcPts val="0"/>
              </a:spcBef>
              <a:spcAft>
                <a:spcPts val="0"/>
              </a:spcAft>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cxnSp>
        <p:nvCxnSpPr>
          <p:cNvPr id="5" name="Straight Connector 4">
            <a:extLst>
              <a:ext uri="{FF2B5EF4-FFF2-40B4-BE49-F238E27FC236}">
                <a16:creationId xmlns:a16="http://schemas.microsoft.com/office/drawing/2014/main" id="{47378C14-3660-38BD-8ED0-916C044A76CF}"/>
              </a:ext>
            </a:extLst>
          </p:cNvPr>
          <p:cNvCxnSpPr/>
          <p:nvPr userDrawn="1"/>
        </p:nvCxnSpPr>
        <p:spPr>
          <a:xfrm>
            <a:off x="576000" y="584719"/>
            <a:ext cx="25920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411E5512-7D46-8DFE-D810-261542337257}"/>
              </a:ext>
            </a:extLst>
          </p:cNvPr>
          <p:cNvSpPr>
            <a:spLocks noGrp="1"/>
          </p:cNvSpPr>
          <p:nvPr>
            <p:ph type="pic" sz="quarter" idx="10"/>
          </p:nvPr>
        </p:nvSpPr>
        <p:spPr>
          <a:xfrm>
            <a:off x="7143134" y="0"/>
            <a:ext cx="4464000" cy="2700000"/>
          </a:xfrm>
        </p:spPr>
        <p:txBody>
          <a:bodyPr lIns="360000" tIns="360000" rIns="360000"/>
          <a:lstStyle>
            <a:lvl1pPr marL="0" indent="0" algn="ctr">
              <a:buNone/>
              <a:defRPr sz="1800">
                <a:solidFill>
                  <a:schemeClr val="tx2"/>
                </a:solidFill>
              </a:defRPr>
            </a:lvl1pPr>
          </a:lstStyle>
          <a:p>
            <a:r>
              <a:rPr lang="en-US" dirty="0"/>
              <a:t>Click icon to add picture</a:t>
            </a:r>
            <a:endParaRPr lang="en-GB" dirty="0"/>
          </a:p>
        </p:txBody>
      </p:sp>
      <p:sp>
        <p:nvSpPr>
          <p:cNvPr id="9" name="Picture Placeholder 8">
            <a:extLst>
              <a:ext uri="{FF2B5EF4-FFF2-40B4-BE49-F238E27FC236}">
                <a16:creationId xmlns:a16="http://schemas.microsoft.com/office/drawing/2014/main" id="{10DE8276-D098-7E22-EF08-2F9DB196059A}"/>
              </a:ext>
            </a:extLst>
          </p:cNvPr>
          <p:cNvSpPr>
            <a:spLocks noGrp="1"/>
          </p:cNvSpPr>
          <p:nvPr>
            <p:ph type="pic" sz="quarter" idx="11"/>
          </p:nvPr>
        </p:nvSpPr>
        <p:spPr>
          <a:xfrm>
            <a:off x="8084167" y="2926378"/>
            <a:ext cx="2592000" cy="1584000"/>
          </a:xfrm>
        </p:spPr>
        <p:txBody>
          <a:bodyPr lIns="360000" tIns="360000" rIns="360000"/>
          <a:lstStyle>
            <a:lvl1pPr marL="0" indent="0" algn="ctr">
              <a:buNone/>
              <a:defRPr lang="en-GB" sz="1400" kern="1200">
                <a:solidFill>
                  <a:schemeClr val="tx2"/>
                </a:solidFill>
                <a:latin typeface="+mn-lt"/>
                <a:ea typeface="+mn-ea"/>
                <a:cs typeface="+mn-cs"/>
              </a:defRPr>
            </a:lvl1pPr>
          </a:lstStyle>
          <a:p>
            <a:r>
              <a:rPr lang="en-US" dirty="0"/>
              <a:t>Click icon to add picture</a:t>
            </a:r>
            <a:endParaRPr lang="en-GB" dirty="0"/>
          </a:p>
        </p:txBody>
      </p:sp>
      <p:sp>
        <p:nvSpPr>
          <p:cNvPr id="11" name="Picture Placeholder 10">
            <a:extLst>
              <a:ext uri="{FF2B5EF4-FFF2-40B4-BE49-F238E27FC236}">
                <a16:creationId xmlns:a16="http://schemas.microsoft.com/office/drawing/2014/main" id="{E6E4EADF-DEB7-8DC7-1DDF-6EAEC380B718}"/>
              </a:ext>
            </a:extLst>
          </p:cNvPr>
          <p:cNvSpPr>
            <a:spLocks noGrp="1"/>
          </p:cNvSpPr>
          <p:nvPr>
            <p:ph type="pic" sz="quarter" idx="12"/>
          </p:nvPr>
        </p:nvSpPr>
        <p:spPr>
          <a:xfrm>
            <a:off x="5254625" y="3168650"/>
            <a:ext cx="2609850" cy="3108325"/>
          </a:xfrm>
        </p:spPr>
        <p:txBody>
          <a:bodyPr lIns="360000" tIns="360000" rIns="360000"/>
          <a:lstStyle>
            <a:lvl1pPr marL="0" indent="0" algn="ctr">
              <a:buNone/>
              <a:defRPr sz="1600">
                <a:solidFill>
                  <a:schemeClr val="tx2"/>
                </a:solidFill>
              </a:defRPr>
            </a:lvl1pPr>
          </a:lstStyle>
          <a:p>
            <a:r>
              <a:rPr lang="en-US" dirty="0"/>
              <a:t>Click icon to add picture</a:t>
            </a:r>
            <a:endParaRPr lang="en-GB" dirty="0"/>
          </a:p>
        </p:txBody>
      </p:sp>
    </p:spTree>
    <p:extLst>
      <p:ext uri="{BB962C8B-B14F-4D97-AF65-F5344CB8AC3E}">
        <p14:creationId xmlns:p14="http://schemas.microsoft.com/office/powerpoint/2010/main" val="413952122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Empathize St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A98A60-E879-C631-62B8-B8D05C6E6896}"/>
              </a:ext>
            </a:extLst>
          </p:cNvPr>
          <p:cNvSpPr/>
          <p:nvPr userDrawn="1"/>
        </p:nvSpPr>
        <p:spPr>
          <a:xfrm>
            <a:off x="10478814" y="-19051"/>
            <a:ext cx="1713186" cy="6877051"/>
          </a:xfrm>
          <a:prstGeom prst="rect">
            <a:avLst/>
          </a:prstGeom>
          <a:solidFill>
            <a:srgbClr val="ACA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4">
            <a:extLst>
              <a:ext uri="{FF2B5EF4-FFF2-40B4-BE49-F238E27FC236}">
                <a16:creationId xmlns:a16="http://schemas.microsoft.com/office/drawing/2014/main" id="{6A8F048D-FC8A-7A03-B5BC-9C1C4114D76A}"/>
              </a:ext>
            </a:extLst>
          </p:cNvPr>
          <p:cNvSpPr>
            <a:spLocks noGrp="1"/>
          </p:cNvSpPr>
          <p:nvPr>
            <p:ph type="title" hasCustomPrompt="1"/>
          </p:nvPr>
        </p:nvSpPr>
        <p:spPr>
          <a:xfrm>
            <a:off x="576000" y="546214"/>
            <a:ext cx="9166811" cy="1047918"/>
          </a:xfrm>
        </p:spPr>
        <p:txBody>
          <a:bodyPr/>
          <a:lstStyle>
            <a:lvl1pPr>
              <a:defRPr>
                <a:latin typeface="GriffithGothic Black" panose="02000603060000020004" pitchFamily="50" charset="0"/>
              </a:defRPr>
            </a:lvl1pPr>
          </a:lstStyle>
          <a:p>
            <a:r>
              <a:rPr lang="en-GB" sz="4400" dirty="0">
                <a:latin typeface="GriffithGothic Black" panose="02000603060000020004" pitchFamily="50" charset="0"/>
              </a:rPr>
              <a:t>Empathize stage</a:t>
            </a:r>
            <a:endParaRPr lang="en-GB" sz="4400" dirty="0">
              <a:latin typeface="Griffith Gothic Black" panose="020B0503060000000000" pitchFamily="34" charset="0"/>
            </a:endParaRPr>
          </a:p>
        </p:txBody>
      </p:sp>
      <p:pic>
        <p:nvPicPr>
          <p:cNvPr id="9" name="Picture 8" descr="Shape, polygon&#10;&#10;Description automatically generated">
            <a:extLst>
              <a:ext uri="{FF2B5EF4-FFF2-40B4-BE49-F238E27FC236}">
                <a16:creationId xmlns:a16="http://schemas.microsoft.com/office/drawing/2014/main" id="{029B7DD6-8549-D455-769B-9A63DA5AA7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0679" y="93869"/>
            <a:ext cx="1541653" cy="1336183"/>
          </a:xfrm>
          <a:prstGeom prst="rect">
            <a:avLst/>
          </a:prstGeom>
        </p:spPr>
      </p:pic>
      <p:pic>
        <p:nvPicPr>
          <p:cNvPr id="16" name="Picture 15" descr="A black background with white text&#10;&#10;Description automatically generated with low confidence">
            <a:extLst>
              <a:ext uri="{FF2B5EF4-FFF2-40B4-BE49-F238E27FC236}">
                <a16:creationId xmlns:a16="http://schemas.microsoft.com/office/drawing/2014/main" id="{05C1B615-F9D9-E14B-FE73-B482C356E8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59327" y="6011854"/>
            <a:ext cx="1144314" cy="554494"/>
          </a:xfrm>
          <a:prstGeom prst="rect">
            <a:avLst/>
          </a:prstGeom>
        </p:spPr>
      </p:pic>
      <p:sp>
        <p:nvSpPr>
          <p:cNvPr id="17" name="Picture Placeholder 17">
            <a:extLst>
              <a:ext uri="{FF2B5EF4-FFF2-40B4-BE49-F238E27FC236}">
                <a16:creationId xmlns:a16="http://schemas.microsoft.com/office/drawing/2014/main" id="{9AAB0E9F-0286-7638-35DF-33C3D63F341A}"/>
              </a:ext>
            </a:extLst>
          </p:cNvPr>
          <p:cNvSpPr>
            <a:spLocks noGrp="1"/>
          </p:cNvSpPr>
          <p:nvPr>
            <p:ph type="pic" sz="quarter" idx="10" hasCustomPrompt="1"/>
          </p:nvPr>
        </p:nvSpPr>
        <p:spPr>
          <a:xfrm>
            <a:off x="461389" y="5824148"/>
            <a:ext cx="1723012" cy="784921"/>
          </a:xfrm>
        </p:spPr>
        <p:txBody>
          <a:bodyPr/>
          <a:lstStyle>
            <a:lvl1pPr>
              <a:defRPr/>
            </a:lvl1pPr>
          </a:lstStyle>
          <a:p>
            <a:r>
              <a:rPr lang="en-GB" dirty="0"/>
              <a:t>Company logo</a:t>
            </a:r>
          </a:p>
        </p:txBody>
      </p:sp>
      <p:pic>
        <p:nvPicPr>
          <p:cNvPr id="18" name="Picture 17">
            <a:extLst>
              <a:ext uri="{FF2B5EF4-FFF2-40B4-BE49-F238E27FC236}">
                <a16:creationId xmlns:a16="http://schemas.microsoft.com/office/drawing/2014/main" id="{02C59BBE-EA5A-DE4D-25C7-D304A948789A}"/>
              </a:ext>
            </a:extLst>
          </p:cNvPr>
          <p:cNvPicPr>
            <a:picLocks noChangeAspect="1"/>
          </p:cNvPicPr>
          <p:nvPr userDrawn="1"/>
        </p:nvPicPr>
        <p:blipFill rotWithShape="1">
          <a:blip r:embed="rId4">
            <a:alphaModFix amt="35000"/>
            <a:extLst>
              <a:ext uri="{28A0092B-C50C-407E-A947-70E740481C1C}">
                <a14:useLocalDpi xmlns:a14="http://schemas.microsoft.com/office/drawing/2010/main" val="0"/>
              </a:ext>
            </a:extLst>
          </a:blip>
          <a:srcRect r="49228"/>
          <a:stretch/>
        </p:blipFill>
        <p:spPr>
          <a:xfrm>
            <a:off x="10743153" y="2548004"/>
            <a:ext cx="1448847" cy="2264926"/>
          </a:xfrm>
          <a:prstGeom prst="rect">
            <a:avLst/>
          </a:prstGeom>
        </p:spPr>
      </p:pic>
      <p:sp>
        <p:nvSpPr>
          <p:cNvPr id="23" name="Text Placeholder 22">
            <a:extLst>
              <a:ext uri="{FF2B5EF4-FFF2-40B4-BE49-F238E27FC236}">
                <a16:creationId xmlns:a16="http://schemas.microsoft.com/office/drawing/2014/main" id="{C65AF53D-C08D-CD48-58F8-B679CB9942BA}"/>
              </a:ext>
            </a:extLst>
          </p:cNvPr>
          <p:cNvSpPr>
            <a:spLocks noGrp="1"/>
          </p:cNvSpPr>
          <p:nvPr>
            <p:ph type="body" sz="quarter" idx="11"/>
          </p:nvPr>
        </p:nvSpPr>
        <p:spPr>
          <a:xfrm>
            <a:off x="576263" y="1908175"/>
            <a:ext cx="9655175" cy="2165350"/>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p:txBody>
      </p:sp>
    </p:spTree>
    <p:extLst>
      <p:ext uri="{BB962C8B-B14F-4D97-AF65-F5344CB8AC3E}">
        <p14:creationId xmlns:p14="http://schemas.microsoft.com/office/powerpoint/2010/main" val="9892365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Empathize Vide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A98A60-E879-C631-62B8-B8D05C6E6896}"/>
              </a:ext>
            </a:extLst>
          </p:cNvPr>
          <p:cNvSpPr/>
          <p:nvPr userDrawn="1"/>
        </p:nvSpPr>
        <p:spPr>
          <a:xfrm>
            <a:off x="0" y="-19051"/>
            <a:ext cx="12192000" cy="6877051"/>
          </a:xfrm>
          <a:prstGeom prst="rect">
            <a:avLst/>
          </a:prstGeom>
          <a:solidFill>
            <a:srgbClr val="ACA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114337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efine St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4CFDE3-880B-8CED-8668-11862DE2E33C}"/>
              </a:ext>
            </a:extLst>
          </p:cNvPr>
          <p:cNvSpPr/>
          <p:nvPr userDrawn="1"/>
        </p:nvSpPr>
        <p:spPr>
          <a:xfrm>
            <a:off x="10478814" y="-19051"/>
            <a:ext cx="1713186" cy="6877051"/>
          </a:xfrm>
          <a:prstGeom prst="rect">
            <a:avLst/>
          </a:prstGeom>
          <a:solidFill>
            <a:srgbClr val="16F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3">
            <a:extLst>
              <a:ext uri="{FF2B5EF4-FFF2-40B4-BE49-F238E27FC236}">
                <a16:creationId xmlns:a16="http://schemas.microsoft.com/office/drawing/2014/main" id="{3F20ADD3-A869-127E-F62F-9C5325BD9ED9}"/>
              </a:ext>
            </a:extLst>
          </p:cNvPr>
          <p:cNvSpPr>
            <a:spLocks noGrp="1"/>
          </p:cNvSpPr>
          <p:nvPr>
            <p:ph type="title" hasCustomPrompt="1"/>
          </p:nvPr>
        </p:nvSpPr>
        <p:spPr>
          <a:xfrm>
            <a:off x="576000" y="546214"/>
            <a:ext cx="10952385" cy="1047918"/>
          </a:xfrm>
        </p:spPr>
        <p:txBody>
          <a:bodyPr/>
          <a:lstStyle>
            <a:lvl1pPr>
              <a:defRPr sz="4400">
                <a:latin typeface="GriffithGothic Black" panose="02000603060000020004" pitchFamily="50" charset="0"/>
              </a:defRPr>
            </a:lvl1pPr>
          </a:lstStyle>
          <a:p>
            <a:r>
              <a:rPr lang="en-GB" sz="4400" dirty="0">
                <a:solidFill>
                  <a:srgbClr val="0A303F"/>
                </a:solidFill>
                <a:latin typeface="GriffithGothic Black" panose="02000603060000020004" pitchFamily="50" charset="0"/>
              </a:rPr>
              <a:t>Define stage</a:t>
            </a:r>
            <a:endParaRPr lang="en-GB" sz="4400" dirty="0">
              <a:solidFill>
                <a:srgbClr val="0A303F"/>
              </a:solidFill>
              <a:latin typeface="Griffith Gothic Black" panose="020B0503060000000000" pitchFamily="34" charset="0"/>
            </a:endParaRPr>
          </a:p>
        </p:txBody>
      </p:sp>
      <p:pic>
        <p:nvPicPr>
          <p:cNvPr id="8" name="Picture 7" descr="Shape, polygon&#10;&#10;Description automatically generated">
            <a:extLst>
              <a:ext uri="{FF2B5EF4-FFF2-40B4-BE49-F238E27FC236}">
                <a16:creationId xmlns:a16="http://schemas.microsoft.com/office/drawing/2014/main" id="{7708F1D8-AA97-A239-9164-FB0D9B4D3F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0678" y="93868"/>
            <a:ext cx="1541653" cy="1336183"/>
          </a:xfrm>
          <a:prstGeom prst="rect">
            <a:avLst/>
          </a:prstGeom>
        </p:spPr>
      </p:pic>
      <p:pic>
        <p:nvPicPr>
          <p:cNvPr id="14" name="Picture 13" descr="A black background with white text&#10;&#10;Description automatically generated with low confidence">
            <a:extLst>
              <a:ext uri="{FF2B5EF4-FFF2-40B4-BE49-F238E27FC236}">
                <a16:creationId xmlns:a16="http://schemas.microsoft.com/office/drawing/2014/main" id="{FAEB7B8C-30F4-E6F8-886F-B3B2380A29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59327" y="6011854"/>
            <a:ext cx="1144314" cy="554494"/>
          </a:xfrm>
          <a:prstGeom prst="rect">
            <a:avLst/>
          </a:prstGeom>
        </p:spPr>
      </p:pic>
      <p:sp>
        <p:nvSpPr>
          <p:cNvPr id="15" name="Picture Placeholder 17">
            <a:extLst>
              <a:ext uri="{FF2B5EF4-FFF2-40B4-BE49-F238E27FC236}">
                <a16:creationId xmlns:a16="http://schemas.microsoft.com/office/drawing/2014/main" id="{26E7A7EE-9FFD-1486-DB23-0A90417BA15D}"/>
              </a:ext>
            </a:extLst>
          </p:cNvPr>
          <p:cNvSpPr>
            <a:spLocks noGrp="1"/>
          </p:cNvSpPr>
          <p:nvPr>
            <p:ph type="pic" sz="quarter" idx="10" hasCustomPrompt="1"/>
          </p:nvPr>
        </p:nvSpPr>
        <p:spPr>
          <a:xfrm>
            <a:off x="461389" y="5824148"/>
            <a:ext cx="1723012" cy="784921"/>
          </a:xfrm>
        </p:spPr>
        <p:txBody>
          <a:bodyPr/>
          <a:lstStyle>
            <a:lvl1pPr>
              <a:defRPr/>
            </a:lvl1pPr>
          </a:lstStyle>
          <a:p>
            <a:r>
              <a:rPr lang="en-GB" dirty="0"/>
              <a:t>Company logo</a:t>
            </a:r>
          </a:p>
        </p:txBody>
      </p:sp>
      <p:pic>
        <p:nvPicPr>
          <p:cNvPr id="16" name="Picture 15" descr="Icon&#10;&#10;Description automatically generated">
            <a:extLst>
              <a:ext uri="{FF2B5EF4-FFF2-40B4-BE49-F238E27FC236}">
                <a16:creationId xmlns:a16="http://schemas.microsoft.com/office/drawing/2014/main" id="{8E48EE1D-A869-3F63-C081-73289997E6D7}"/>
              </a:ext>
            </a:extLst>
          </p:cNvPr>
          <p:cNvPicPr>
            <a:picLocks noChangeAspect="1"/>
          </p:cNvPicPr>
          <p:nvPr userDrawn="1"/>
        </p:nvPicPr>
        <p:blipFill rotWithShape="1">
          <a:blip r:embed="rId4">
            <a:alphaModFix amt="35000"/>
            <a:extLst>
              <a:ext uri="{28A0092B-C50C-407E-A947-70E740481C1C}">
                <a14:useLocalDpi xmlns:a14="http://schemas.microsoft.com/office/drawing/2010/main" val="0"/>
              </a:ext>
            </a:extLst>
          </a:blip>
          <a:srcRect r="50484"/>
          <a:stretch/>
        </p:blipFill>
        <p:spPr>
          <a:xfrm>
            <a:off x="10758531" y="2189628"/>
            <a:ext cx="1433469" cy="2747010"/>
          </a:xfrm>
          <a:prstGeom prst="rect">
            <a:avLst/>
          </a:prstGeom>
        </p:spPr>
      </p:pic>
      <p:sp>
        <p:nvSpPr>
          <p:cNvPr id="17" name="Text Placeholder 22">
            <a:extLst>
              <a:ext uri="{FF2B5EF4-FFF2-40B4-BE49-F238E27FC236}">
                <a16:creationId xmlns:a16="http://schemas.microsoft.com/office/drawing/2014/main" id="{765CA734-AAC0-440D-19DD-E9C95E9C2E74}"/>
              </a:ext>
            </a:extLst>
          </p:cNvPr>
          <p:cNvSpPr>
            <a:spLocks noGrp="1"/>
          </p:cNvSpPr>
          <p:nvPr>
            <p:ph type="body" sz="quarter" idx="11"/>
          </p:nvPr>
        </p:nvSpPr>
        <p:spPr>
          <a:xfrm>
            <a:off x="576263" y="1908175"/>
            <a:ext cx="9655175" cy="2165350"/>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p:txBody>
      </p:sp>
    </p:spTree>
    <p:extLst>
      <p:ext uri="{BB962C8B-B14F-4D97-AF65-F5344CB8AC3E}">
        <p14:creationId xmlns:p14="http://schemas.microsoft.com/office/powerpoint/2010/main" val="1640473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fine Vide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4CFDE3-880B-8CED-8668-11862DE2E33C}"/>
              </a:ext>
            </a:extLst>
          </p:cNvPr>
          <p:cNvSpPr/>
          <p:nvPr userDrawn="1"/>
        </p:nvSpPr>
        <p:spPr>
          <a:xfrm>
            <a:off x="0" y="-19051"/>
            <a:ext cx="12192000" cy="6877051"/>
          </a:xfrm>
          <a:prstGeom prst="rect">
            <a:avLst/>
          </a:prstGeom>
          <a:solidFill>
            <a:srgbClr val="16F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591273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deate St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ECADB2-7DAD-443F-A3C8-C7A40BF324D5}"/>
              </a:ext>
            </a:extLst>
          </p:cNvPr>
          <p:cNvSpPr/>
          <p:nvPr userDrawn="1"/>
        </p:nvSpPr>
        <p:spPr>
          <a:xfrm>
            <a:off x="10478814" y="-19051"/>
            <a:ext cx="1713186" cy="6877051"/>
          </a:xfrm>
          <a:prstGeom prst="rect">
            <a:avLst/>
          </a:prstGeom>
          <a:solidFill>
            <a:srgbClr val="F60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4">
            <a:extLst>
              <a:ext uri="{FF2B5EF4-FFF2-40B4-BE49-F238E27FC236}">
                <a16:creationId xmlns:a16="http://schemas.microsoft.com/office/drawing/2014/main" id="{29A1837F-7B78-B2D3-A446-3890C5097BFF}"/>
              </a:ext>
            </a:extLst>
          </p:cNvPr>
          <p:cNvSpPr>
            <a:spLocks noGrp="1"/>
          </p:cNvSpPr>
          <p:nvPr>
            <p:ph type="title" hasCustomPrompt="1"/>
          </p:nvPr>
        </p:nvSpPr>
        <p:spPr>
          <a:xfrm>
            <a:off x="576000" y="546214"/>
            <a:ext cx="9166811" cy="1047918"/>
          </a:xfrm>
        </p:spPr>
        <p:txBody>
          <a:bodyPr/>
          <a:lstStyle>
            <a:lvl1pPr>
              <a:defRPr sz="4400">
                <a:latin typeface="GriffithGothic Black" panose="02000603060000020004" pitchFamily="50" charset="0"/>
              </a:defRPr>
            </a:lvl1pPr>
          </a:lstStyle>
          <a:p>
            <a:r>
              <a:rPr lang="en-GB" sz="4400" dirty="0">
                <a:solidFill>
                  <a:schemeClr val="tx1"/>
                </a:solidFill>
                <a:latin typeface="GriffithGothic Black" panose="02000603060000020004" pitchFamily="50" charset="0"/>
              </a:rPr>
              <a:t>Ideate stage</a:t>
            </a:r>
            <a:endParaRPr lang="en-GB" sz="4400" dirty="0">
              <a:solidFill>
                <a:schemeClr val="tx1"/>
              </a:solidFill>
              <a:latin typeface="Griffith Gothic Black" panose="020B0503060000000000" pitchFamily="34" charset="0"/>
            </a:endParaRPr>
          </a:p>
        </p:txBody>
      </p:sp>
      <p:pic>
        <p:nvPicPr>
          <p:cNvPr id="9" name="Picture 8" descr="Shape, polygon&#10;&#10;Description automatically generated">
            <a:extLst>
              <a:ext uri="{FF2B5EF4-FFF2-40B4-BE49-F238E27FC236}">
                <a16:creationId xmlns:a16="http://schemas.microsoft.com/office/drawing/2014/main" id="{3DE1D805-F930-EBD6-34D2-396FBCB6AA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05910" y="93869"/>
            <a:ext cx="1541653" cy="1336183"/>
          </a:xfrm>
          <a:prstGeom prst="rect">
            <a:avLst/>
          </a:prstGeom>
        </p:spPr>
      </p:pic>
      <p:pic>
        <p:nvPicPr>
          <p:cNvPr id="13" name="Picture 12" descr="A black background with white text&#10;&#10;Description automatically generated with low confidence">
            <a:extLst>
              <a:ext uri="{FF2B5EF4-FFF2-40B4-BE49-F238E27FC236}">
                <a16:creationId xmlns:a16="http://schemas.microsoft.com/office/drawing/2014/main" id="{C4BE6CF0-DA4C-6D7A-ADA1-BBB6A0ADD40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59327" y="6011854"/>
            <a:ext cx="1144314" cy="554494"/>
          </a:xfrm>
          <a:prstGeom prst="rect">
            <a:avLst/>
          </a:prstGeom>
        </p:spPr>
      </p:pic>
      <p:sp>
        <p:nvSpPr>
          <p:cNvPr id="14" name="Picture Placeholder 17">
            <a:extLst>
              <a:ext uri="{FF2B5EF4-FFF2-40B4-BE49-F238E27FC236}">
                <a16:creationId xmlns:a16="http://schemas.microsoft.com/office/drawing/2014/main" id="{5D214DC0-6639-8D2A-4618-EBFB232C1BF3}"/>
              </a:ext>
            </a:extLst>
          </p:cNvPr>
          <p:cNvSpPr>
            <a:spLocks noGrp="1"/>
          </p:cNvSpPr>
          <p:nvPr>
            <p:ph type="pic" sz="quarter" idx="10" hasCustomPrompt="1"/>
          </p:nvPr>
        </p:nvSpPr>
        <p:spPr>
          <a:xfrm>
            <a:off x="461389" y="5824148"/>
            <a:ext cx="1723012" cy="784921"/>
          </a:xfrm>
        </p:spPr>
        <p:txBody>
          <a:bodyPr/>
          <a:lstStyle>
            <a:lvl1pPr>
              <a:defRPr/>
            </a:lvl1pPr>
          </a:lstStyle>
          <a:p>
            <a:r>
              <a:rPr lang="en-GB" dirty="0"/>
              <a:t>Company logo</a:t>
            </a:r>
          </a:p>
        </p:txBody>
      </p:sp>
      <p:pic>
        <p:nvPicPr>
          <p:cNvPr id="15" name="Picture 14" descr="Icon&#10;&#10;Description automatically generated">
            <a:extLst>
              <a:ext uri="{FF2B5EF4-FFF2-40B4-BE49-F238E27FC236}">
                <a16:creationId xmlns:a16="http://schemas.microsoft.com/office/drawing/2014/main" id="{A999AD70-1918-FA90-5FBC-947531830B97}"/>
              </a:ext>
            </a:extLst>
          </p:cNvPr>
          <p:cNvPicPr>
            <a:picLocks noChangeAspect="1"/>
          </p:cNvPicPr>
          <p:nvPr userDrawn="1"/>
        </p:nvPicPr>
        <p:blipFill rotWithShape="1">
          <a:blip r:embed="rId4" cstate="print">
            <a:alphaModFix amt="35000"/>
            <a:extLst>
              <a:ext uri="{28A0092B-C50C-407E-A947-70E740481C1C}">
                <a14:useLocalDpi xmlns:a14="http://schemas.microsoft.com/office/drawing/2010/main" val="0"/>
              </a:ext>
            </a:extLst>
          </a:blip>
          <a:srcRect r="50000"/>
          <a:stretch/>
        </p:blipFill>
        <p:spPr>
          <a:xfrm>
            <a:off x="10744695" y="1872838"/>
            <a:ext cx="1447305" cy="3112323"/>
          </a:xfrm>
          <a:prstGeom prst="rect">
            <a:avLst/>
          </a:prstGeom>
        </p:spPr>
      </p:pic>
      <p:sp>
        <p:nvSpPr>
          <p:cNvPr id="16" name="Text Placeholder 22">
            <a:extLst>
              <a:ext uri="{FF2B5EF4-FFF2-40B4-BE49-F238E27FC236}">
                <a16:creationId xmlns:a16="http://schemas.microsoft.com/office/drawing/2014/main" id="{D36BAEDC-4142-5770-62AA-BD8D0D7506F6}"/>
              </a:ext>
            </a:extLst>
          </p:cNvPr>
          <p:cNvSpPr>
            <a:spLocks noGrp="1"/>
          </p:cNvSpPr>
          <p:nvPr>
            <p:ph type="body" sz="quarter" idx="11"/>
          </p:nvPr>
        </p:nvSpPr>
        <p:spPr>
          <a:xfrm>
            <a:off x="576263" y="1908175"/>
            <a:ext cx="9655175" cy="2165350"/>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p:txBody>
      </p:sp>
    </p:spTree>
    <p:extLst>
      <p:ext uri="{BB962C8B-B14F-4D97-AF65-F5344CB8AC3E}">
        <p14:creationId xmlns:p14="http://schemas.microsoft.com/office/powerpoint/2010/main" val="42668280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deate Vide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ECADB2-7DAD-443F-A3C8-C7A40BF324D5}"/>
              </a:ext>
            </a:extLst>
          </p:cNvPr>
          <p:cNvSpPr/>
          <p:nvPr userDrawn="1"/>
        </p:nvSpPr>
        <p:spPr>
          <a:xfrm>
            <a:off x="0" y="-19051"/>
            <a:ext cx="12192000" cy="6877051"/>
          </a:xfrm>
          <a:prstGeom prst="rect">
            <a:avLst/>
          </a:prstGeom>
          <a:solidFill>
            <a:srgbClr val="F60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6517661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rototype St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90DBA7-7A19-C8FB-A033-589B0EE7C03C}"/>
              </a:ext>
            </a:extLst>
          </p:cNvPr>
          <p:cNvSpPr/>
          <p:nvPr userDrawn="1"/>
        </p:nvSpPr>
        <p:spPr>
          <a:xfrm>
            <a:off x="10478814" y="-19051"/>
            <a:ext cx="1713186" cy="6877051"/>
          </a:xfrm>
          <a:prstGeom prst="rect">
            <a:avLst/>
          </a:prstGeom>
          <a:solidFill>
            <a:srgbClr val="FE4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4">
            <a:extLst>
              <a:ext uri="{FF2B5EF4-FFF2-40B4-BE49-F238E27FC236}">
                <a16:creationId xmlns:a16="http://schemas.microsoft.com/office/drawing/2014/main" id="{8F541FA3-5DE5-5582-1499-825AC207F30B}"/>
              </a:ext>
            </a:extLst>
          </p:cNvPr>
          <p:cNvSpPr>
            <a:spLocks noGrp="1"/>
          </p:cNvSpPr>
          <p:nvPr>
            <p:ph type="title" hasCustomPrompt="1"/>
          </p:nvPr>
        </p:nvSpPr>
        <p:spPr>
          <a:xfrm>
            <a:off x="576000" y="546214"/>
            <a:ext cx="10441871" cy="776720"/>
          </a:xfrm>
        </p:spPr>
        <p:txBody>
          <a:bodyPr/>
          <a:lstStyle>
            <a:lvl1pPr>
              <a:defRPr>
                <a:latin typeface="GriffithGothic Black" panose="02000603060000020004" pitchFamily="50" charset="0"/>
              </a:defRPr>
            </a:lvl1pPr>
          </a:lstStyle>
          <a:p>
            <a:r>
              <a:rPr lang="en-GB" sz="4400" dirty="0">
                <a:solidFill>
                  <a:schemeClr val="tx1"/>
                </a:solidFill>
              </a:rPr>
              <a:t>Prototype stage</a:t>
            </a:r>
            <a:br>
              <a:rPr lang="en-GB" sz="4400" dirty="0">
                <a:solidFill>
                  <a:schemeClr val="bg1"/>
                </a:solidFill>
              </a:rPr>
            </a:br>
            <a:endParaRPr lang="en-GB" sz="4400" dirty="0">
              <a:solidFill>
                <a:schemeClr val="bg1"/>
              </a:solidFill>
            </a:endParaRPr>
          </a:p>
        </p:txBody>
      </p:sp>
      <p:pic>
        <p:nvPicPr>
          <p:cNvPr id="9" name="Picture 8" descr="A picture containing text, stop, sign, vector graphics&#10;&#10;Description automatically generated">
            <a:extLst>
              <a:ext uri="{FF2B5EF4-FFF2-40B4-BE49-F238E27FC236}">
                <a16:creationId xmlns:a16="http://schemas.microsoft.com/office/drawing/2014/main" id="{DCC28FA0-4058-11C1-8034-D6695C529F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0679" y="93869"/>
            <a:ext cx="1541653" cy="1336183"/>
          </a:xfrm>
          <a:prstGeom prst="rect">
            <a:avLst/>
          </a:prstGeom>
        </p:spPr>
      </p:pic>
      <p:pic>
        <p:nvPicPr>
          <p:cNvPr id="14" name="Picture 13" descr="A black background with white text&#10;&#10;Description automatically generated with low confidence">
            <a:extLst>
              <a:ext uri="{FF2B5EF4-FFF2-40B4-BE49-F238E27FC236}">
                <a16:creationId xmlns:a16="http://schemas.microsoft.com/office/drawing/2014/main" id="{17016443-E595-81EE-B17D-AB97B7499E5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59327" y="6011854"/>
            <a:ext cx="1144314" cy="554494"/>
          </a:xfrm>
          <a:prstGeom prst="rect">
            <a:avLst/>
          </a:prstGeom>
        </p:spPr>
      </p:pic>
      <p:sp>
        <p:nvSpPr>
          <p:cNvPr id="15" name="Picture Placeholder 17">
            <a:extLst>
              <a:ext uri="{FF2B5EF4-FFF2-40B4-BE49-F238E27FC236}">
                <a16:creationId xmlns:a16="http://schemas.microsoft.com/office/drawing/2014/main" id="{D4D23A8F-0D7D-D8C4-3F16-BEF2813ACD24}"/>
              </a:ext>
            </a:extLst>
          </p:cNvPr>
          <p:cNvSpPr>
            <a:spLocks noGrp="1"/>
          </p:cNvSpPr>
          <p:nvPr>
            <p:ph type="pic" sz="quarter" idx="10" hasCustomPrompt="1"/>
          </p:nvPr>
        </p:nvSpPr>
        <p:spPr>
          <a:xfrm>
            <a:off x="461389" y="5824148"/>
            <a:ext cx="1723012" cy="784921"/>
          </a:xfrm>
        </p:spPr>
        <p:txBody>
          <a:bodyPr/>
          <a:lstStyle>
            <a:lvl1pPr>
              <a:defRPr/>
            </a:lvl1pPr>
          </a:lstStyle>
          <a:p>
            <a:r>
              <a:rPr lang="en-GB" dirty="0"/>
              <a:t>Company logo</a:t>
            </a:r>
          </a:p>
        </p:txBody>
      </p:sp>
      <p:pic>
        <p:nvPicPr>
          <p:cNvPr id="16" name="Picture 15">
            <a:extLst>
              <a:ext uri="{FF2B5EF4-FFF2-40B4-BE49-F238E27FC236}">
                <a16:creationId xmlns:a16="http://schemas.microsoft.com/office/drawing/2014/main" id="{0F492106-1EE0-478C-0C3E-6BD836EDC43D}"/>
              </a:ext>
            </a:extLst>
          </p:cNvPr>
          <p:cNvPicPr>
            <a:picLocks noChangeAspect="1"/>
          </p:cNvPicPr>
          <p:nvPr userDrawn="1"/>
        </p:nvPicPr>
        <p:blipFill rotWithShape="1">
          <a:blip r:embed="rId4">
            <a:alphaModFix amt="35000"/>
            <a:extLst>
              <a:ext uri="{28A0092B-C50C-407E-A947-70E740481C1C}">
                <a14:useLocalDpi xmlns:a14="http://schemas.microsoft.com/office/drawing/2010/main" val="0"/>
              </a:ext>
            </a:extLst>
          </a:blip>
          <a:srcRect r="48543"/>
          <a:stretch/>
        </p:blipFill>
        <p:spPr>
          <a:xfrm>
            <a:off x="10868881" y="2126226"/>
            <a:ext cx="1323120" cy="2586496"/>
          </a:xfrm>
          <a:prstGeom prst="rect">
            <a:avLst/>
          </a:prstGeom>
        </p:spPr>
      </p:pic>
      <p:sp>
        <p:nvSpPr>
          <p:cNvPr id="17" name="Text Placeholder 22">
            <a:extLst>
              <a:ext uri="{FF2B5EF4-FFF2-40B4-BE49-F238E27FC236}">
                <a16:creationId xmlns:a16="http://schemas.microsoft.com/office/drawing/2014/main" id="{17114A02-017F-49B2-C032-D4C437774573}"/>
              </a:ext>
            </a:extLst>
          </p:cNvPr>
          <p:cNvSpPr>
            <a:spLocks noGrp="1"/>
          </p:cNvSpPr>
          <p:nvPr>
            <p:ph type="body" sz="quarter" idx="11"/>
          </p:nvPr>
        </p:nvSpPr>
        <p:spPr>
          <a:xfrm>
            <a:off x="576263" y="1908175"/>
            <a:ext cx="9655175" cy="2165350"/>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p:txBody>
      </p:sp>
    </p:spTree>
    <p:extLst>
      <p:ext uri="{BB962C8B-B14F-4D97-AF65-F5344CB8AC3E}">
        <p14:creationId xmlns:p14="http://schemas.microsoft.com/office/powerpoint/2010/main" val="37353101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rototype Vide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90DBA7-7A19-C8FB-A033-589B0EE7C03C}"/>
              </a:ext>
            </a:extLst>
          </p:cNvPr>
          <p:cNvSpPr/>
          <p:nvPr userDrawn="1"/>
        </p:nvSpPr>
        <p:spPr>
          <a:xfrm>
            <a:off x="0" y="-19051"/>
            <a:ext cx="12192000" cy="6877051"/>
          </a:xfrm>
          <a:prstGeom prst="rect">
            <a:avLst/>
          </a:prstGeom>
          <a:solidFill>
            <a:srgbClr val="FE4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4038624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st Stag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555F899-0484-B149-2660-1F1341C0CE27}"/>
              </a:ext>
            </a:extLst>
          </p:cNvPr>
          <p:cNvSpPr/>
          <p:nvPr userDrawn="1"/>
        </p:nvSpPr>
        <p:spPr>
          <a:xfrm>
            <a:off x="10478814" y="-19051"/>
            <a:ext cx="1713186" cy="6877051"/>
          </a:xfrm>
          <a:prstGeom prst="rect">
            <a:avLst/>
          </a:prstGeom>
          <a:solidFill>
            <a:srgbClr val="429E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4">
            <a:extLst>
              <a:ext uri="{FF2B5EF4-FFF2-40B4-BE49-F238E27FC236}">
                <a16:creationId xmlns:a16="http://schemas.microsoft.com/office/drawing/2014/main" id="{3CAF294C-C720-E22C-05D5-9168281DB22E}"/>
              </a:ext>
            </a:extLst>
          </p:cNvPr>
          <p:cNvSpPr>
            <a:spLocks noGrp="1"/>
          </p:cNvSpPr>
          <p:nvPr>
            <p:ph type="title" hasCustomPrompt="1"/>
          </p:nvPr>
        </p:nvSpPr>
        <p:spPr>
          <a:xfrm>
            <a:off x="576000" y="546214"/>
            <a:ext cx="9166811" cy="1047918"/>
          </a:xfrm>
        </p:spPr>
        <p:txBody>
          <a:bodyPr/>
          <a:lstStyle>
            <a:lvl1pPr>
              <a:defRPr sz="4400">
                <a:latin typeface="GriffithGothic Black" panose="02000603060000020004" pitchFamily="50" charset="0"/>
              </a:defRPr>
            </a:lvl1pPr>
          </a:lstStyle>
          <a:p>
            <a:r>
              <a:rPr lang="en-GB" sz="4400" dirty="0">
                <a:solidFill>
                  <a:schemeClr val="tx1"/>
                </a:solidFill>
                <a:latin typeface="GriffithGothic Black" panose="02000603060000020004" pitchFamily="50" charset="0"/>
              </a:rPr>
              <a:t>Test stage</a:t>
            </a:r>
            <a:endParaRPr lang="en-GB" sz="4400" dirty="0">
              <a:solidFill>
                <a:schemeClr val="tx1"/>
              </a:solidFill>
              <a:latin typeface="Griffith Gothic Black" panose="020B0503060000000000" pitchFamily="34" charset="0"/>
            </a:endParaRPr>
          </a:p>
        </p:txBody>
      </p:sp>
      <p:pic>
        <p:nvPicPr>
          <p:cNvPr id="23" name="Picture 22" descr="Polygon&#10;&#10;Description automatically generated with medium confidence">
            <a:extLst>
              <a:ext uri="{FF2B5EF4-FFF2-40B4-BE49-F238E27FC236}">
                <a16:creationId xmlns:a16="http://schemas.microsoft.com/office/drawing/2014/main" id="{4B508E61-12A3-DDD5-492D-FB8BAE63A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4292" y="93869"/>
            <a:ext cx="1541653" cy="1336183"/>
          </a:xfrm>
          <a:prstGeom prst="rect">
            <a:avLst/>
          </a:prstGeom>
        </p:spPr>
      </p:pic>
      <p:pic>
        <p:nvPicPr>
          <p:cNvPr id="28" name="Picture 27" descr="A black background with white text&#10;&#10;Description automatically generated with low confidence">
            <a:extLst>
              <a:ext uri="{FF2B5EF4-FFF2-40B4-BE49-F238E27FC236}">
                <a16:creationId xmlns:a16="http://schemas.microsoft.com/office/drawing/2014/main" id="{A0DC38ED-B6A9-565B-7852-251A1BDB7F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59327" y="6011854"/>
            <a:ext cx="1144314" cy="554494"/>
          </a:xfrm>
          <a:prstGeom prst="rect">
            <a:avLst/>
          </a:prstGeom>
        </p:spPr>
      </p:pic>
      <p:sp>
        <p:nvSpPr>
          <p:cNvPr id="29" name="Picture Placeholder 17">
            <a:extLst>
              <a:ext uri="{FF2B5EF4-FFF2-40B4-BE49-F238E27FC236}">
                <a16:creationId xmlns:a16="http://schemas.microsoft.com/office/drawing/2014/main" id="{5E374B2C-CC8E-7E18-2757-A921FE09D310}"/>
              </a:ext>
            </a:extLst>
          </p:cNvPr>
          <p:cNvSpPr>
            <a:spLocks noGrp="1"/>
          </p:cNvSpPr>
          <p:nvPr>
            <p:ph type="pic" sz="quarter" idx="10" hasCustomPrompt="1"/>
          </p:nvPr>
        </p:nvSpPr>
        <p:spPr>
          <a:xfrm>
            <a:off x="461389" y="5824148"/>
            <a:ext cx="1723012" cy="784921"/>
          </a:xfrm>
        </p:spPr>
        <p:txBody>
          <a:bodyPr/>
          <a:lstStyle>
            <a:lvl1pPr>
              <a:defRPr/>
            </a:lvl1pPr>
          </a:lstStyle>
          <a:p>
            <a:r>
              <a:rPr lang="en-GB" dirty="0"/>
              <a:t>Company logo</a:t>
            </a:r>
          </a:p>
        </p:txBody>
      </p:sp>
      <p:pic>
        <p:nvPicPr>
          <p:cNvPr id="31" name="Picture 30" descr="Icon&#10;&#10;Description automatically generated">
            <a:extLst>
              <a:ext uri="{FF2B5EF4-FFF2-40B4-BE49-F238E27FC236}">
                <a16:creationId xmlns:a16="http://schemas.microsoft.com/office/drawing/2014/main" id="{F7918773-1B1D-BD9D-9F66-3F08DF336547}"/>
              </a:ext>
            </a:extLst>
          </p:cNvPr>
          <p:cNvPicPr>
            <a:picLocks noChangeAspect="1"/>
          </p:cNvPicPr>
          <p:nvPr userDrawn="1"/>
        </p:nvPicPr>
        <p:blipFill rotWithShape="1">
          <a:blip r:embed="rId4" cstate="print">
            <a:alphaModFix amt="35000"/>
            <a:extLst>
              <a:ext uri="{28A0092B-C50C-407E-A947-70E740481C1C}">
                <a14:useLocalDpi xmlns:a14="http://schemas.microsoft.com/office/drawing/2010/main" val="0"/>
              </a:ext>
            </a:extLst>
          </a:blip>
          <a:srcRect r="61765"/>
          <a:stretch/>
        </p:blipFill>
        <p:spPr>
          <a:xfrm>
            <a:off x="11154649" y="2167933"/>
            <a:ext cx="1037351" cy="2713076"/>
          </a:xfrm>
          <a:prstGeom prst="rect">
            <a:avLst/>
          </a:prstGeom>
        </p:spPr>
      </p:pic>
      <p:sp>
        <p:nvSpPr>
          <p:cNvPr id="32" name="Text Placeholder 22">
            <a:extLst>
              <a:ext uri="{FF2B5EF4-FFF2-40B4-BE49-F238E27FC236}">
                <a16:creationId xmlns:a16="http://schemas.microsoft.com/office/drawing/2014/main" id="{81F54648-0C27-E5B0-C35A-39BCB7F6B841}"/>
              </a:ext>
            </a:extLst>
          </p:cNvPr>
          <p:cNvSpPr>
            <a:spLocks noGrp="1"/>
          </p:cNvSpPr>
          <p:nvPr>
            <p:ph type="body" sz="quarter" idx="11"/>
          </p:nvPr>
        </p:nvSpPr>
        <p:spPr>
          <a:xfrm>
            <a:off x="576263" y="1908175"/>
            <a:ext cx="9655175" cy="2165350"/>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p:txBody>
      </p:sp>
    </p:spTree>
    <p:extLst>
      <p:ext uri="{BB962C8B-B14F-4D97-AF65-F5344CB8AC3E}">
        <p14:creationId xmlns:p14="http://schemas.microsoft.com/office/powerpoint/2010/main" val="40378166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st Video">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555F899-0484-B149-2660-1F1341C0CE27}"/>
              </a:ext>
            </a:extLst>
          </p:cNvPr>
          <p:cNvSpPr/>
          <p:nvPr userDrawn="1"/>
        </p:nvSpPr>
        <p:spPr>
          <a:xfrm>
            <a:off x="0" y="-19051"/>
            <a:ext cx="12192000" cy="6877051"/>
          </a:xfrm>
          <a:prstGeom prst="rect">
            <a:avLst/>
          </a:prstGeom>
          <a:solidFill>
            <a:srgbClr val="429E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28871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02373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Implement St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833B2A-4FE5-ED82-56AF-22AB938A7BF1}"/>
              </a:ext>
            </a:extLst>
          </p:cNvPr>
          <p:cNvSpPr/>
          <p:nvPr userDrawn="1"/>
        </p:nvSpPr>
        <p:spPr>
          <a:xfrm>
            <a:off x="10478814" y="0"/>
            <a:ext cx="1713186" cy="6858000"/>
          </a:xfrm>
          <a:prstGeom prst="rect">
            <a:avLst/>
          </a:prstGeom>
          <a:solidFill>
            <a:srgbClr val="FED3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ED33A"/>
              </a:solidFill>
            </a:endParaRPr>
          </a:p>
        </p:txBody>
      </p:sp>
      <p:pic>
        <p:nvPicPr>
          <p:cNvPr id="6" name="Picture 5">
            <a:extLst>
              <a:ext uri="{FF2B5EF4-FFF2-40B4-BE49-F238E27FC236}">
                <a16:creationId xmlns:a16="http://schemas.microsoft.com/office/drawing/2014/main" id="{79DC6B70-D784-72B6-A616-CE40A2EB2C2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94292" y="93869"/>
            <a:ext cx="1541652" cy="1336183"/>
          </a:xfrm>
          <a:prstGeom prst="rect">
            <a:avLst/>
          </a:prstGeom>
        </p:spPr>
      </p:pic>
      <p:pic>
        <p:nvPicPr>
          <p:cNvPr id="7" name="Picture 6" descr="Icon&#10;&#10;Description automatically generated">
            <a:extLst>
              <a:ext uri="{FF2B5EF4-FFF2-40B4-BE49-F238E27FC236}">
                <a16:creationId xmlns:a16="http://schemas.microsoft.com/office/drawing/2014/main" id="{6323A0A4-E34B-5AF1-07A6-9C9E9247030D}"/>
              </a:ext>
            </a:extLst>
          </p:cNvPr>
          <p:cNvPicPr>
            <a:picLocks noChangeAspect="1"/>
          </p:cNvPicPr>
          <p:nvPr userDrawn="1"/>
        </p:nvPicPr>
        <p:blipFill rotWithShape="1">
          <a:blip r:embed="rId3">
            <a:alphaModFix amt="35000"/>
            <a:extLst>
              <a:ext uri="{28A0092B-C50C-407E-A947-70E740481C1C}">
                <a14:useLocalDpi xmlns:a14="http://schemas.microsoft.com/office/drawing/2010/main" val="0"/>
              </a:ext>
            </a:extLst>
          </a:blip>
          <a:srcRect r="43640"/>
          <a:stretch/>
        </p:blipFill>
        <p:spPr>
          <a:xfrm>
            <a:off x="10785850" y="2178647"/>
            <a:ext cx="1406150" cy="2500706"/>
          </a:xfrm>
          <a:prstGeom prst="rect">
            <a:avLst/>
          </a:prstGeom>
        </p:spPr>
      </p:pic>
      <p:sp>
        <p:nvSpPr>
          <p:cNvPr id="21" name="Title 4">
            <a:extLst>
              <a:ext uri="{FF2B5EF4-FFF2-40B4-BE49-F238E27FC236}">
                <a16:creationId xmlns:a16="http://schemas.microsoft.com/office/drawing/2014/main" id="{3CAF294C-C720-E22C-05D5-9168281DB22E}"/>
              </a:ext>
            </a:extLst>
          </p:cNvPr>
          <p:cNvSpPr>
            <a:spLocks noGrp="1"/>
          </p:cNvSpPr>
          <p:nvPr>
            <p:ph type="title" hasCustomPrompt="1"/>
          </p:nvPr>
        </p:nvSpPr>
        <p:spPr>
          <a:xfrm>
            <a:off x="576000" y="546214"/>
            <a:ext cx="9166811" cy="1047918"/>
          </a:xfrm>
        </p:spPr>
        <p:txBody>
          <a:bodyPr/>
          <a:lstStyle>
            <a:lvl1pPr>
              <a:defRPr sz="4400">
                <a:latin typeface="GriffithGothic Black" panose="02000603060000020004" pitchFamily="50" charset="0"/>
              </a:defRPr>
            </a:lvl1pPr>
          </a:lstStyle>
          <a:p>
            <a:r>
              <a:rPr lang="en-GB" sz="4400" dirty="0">
                <a:solidFill>
                  <a:schemeClr val="tx1"/>
                </a:solidFill>
                <a:latin typeface="GriffithGothic Black" panose="02000603060000020004" pitchFamily="50" charset="0"/>
              </a:rPr>
              <a:t>Implement stage</a:t>
            </a:r>
            <a:endParaRPr lang="en-GB" sz="4400" dirty="0">
              <a:solidFill>
                <a:schemeClr val="tx1"/>
              </a:solidFill>
              <a:latin typeface="Griffith Gothic Black" panose="020B0503060000000000" pitchFamily="34" charset="0"/>
            </a:endParaRPr>
          </a:p>
        </p:txBody>
      </p:sp>
      <p:pic>
        <p:nvPicPr>
          <p:cNvPr id="28" name="Picture 27" descr="A black background with white text&#10;&#10;Description automatically generated with low confidence">
            <a:extLst>
              <a:ext uri="{FF2B5EF4-FFF2-40B4-BE49-F238E27FC236}">
                <a16:creationId xmlns:a16="http://schemas.microsoft.com/office/drawing/2014/main" id="{A0DC38ED-B6A9-565B-7852-251A1BDB7F1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327" y="6011854"/>
            <a:ext cx="1144314" cy="554494"/>
          </a:xfrm>
          <a:prstGeom prst="rect">
            <a:avLst/>
          </a:prstGeom>
        </p:spPr>
      </p:pic>
      <p:sp>
        <p:nvSpPr>
          <p:cNvPr id="29" name="Picture Placeholder 17">
            <a:extLst>
              <a:ext uri="{FF2B5EF4-FFF2-40B4-BE49-F238E27FC236}">
                <a16:creationId xmlns:a16="http://schemas.microsoft.com/office/drawing/2014/main" id="{5E374B2C-CC8E-7E18-2757-A921FE09D310}"/>
              </a:ext>
            </a:extLst>
          </p:cNvPr>
          <p:cNvSpPr>
            <a:spLocks noGrp="1"/>
          </p:cNvSpPr>
          <p:nvPr>
            <p:ph type="pic" sz="quarter" idx="10" hasCustomPrompt="1"/>
          </p:nvPr>
        </p:nvSpPr>
        <p:spPr>
          <a:xfrm>
            <a:off x="461389" y="5824148"/>
            <a:ext cx="1723012" cy="784921"/>
          </a:xfrm>
        </p:spPr>
        <p:txBody>
          <a:bodyPr/>
          <a:lstStyle>
            <a:lvl1pPr>
              <a:defRPr/>
            </a:lvl1pPr>
          </a:lstStyle>
          <a:p>
            <a:r>
              <a:rPr lang="en-GB" dirty="0"/>
              <a:t>Company logo</a:t>
            </a:r>
          </a:p>
        </p:txBody>
      </p:sp>
      <p:sp>
        <p:nvSpPr>
          <p:cNvPr id="32" name="Text Placeholder 22">
            <a:extLst>
              <a:ext uri="{FF2B5EF4-FFF2-40B4-BE49-F238E27FC236}">
                <a16:creationId xmlns:a16="http://schemas.microsoft.com/office/drawing/2014/main" id="{81F54648-0C27-E5B0-C35A-39BCB7F6B841}"/>
              </a:ext>
            </a:extLst>
          </p:cNvPr>
          <p:cNvSpPr>
            <a:spLocks noGrp="1"/>
          </p:cNvSpPr>
          <p:nvPr>
            <p:ph type="body" sz="quarter" idx="11"/>
          </p:nvPr>
        </p:nvSpPr>
        <p:spPr>
          <a:xfrm>
            <a:off x="576263" y="1908175"/>
            <a:ext cx="9655175" cy="2165350"/>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p:txBody>
      </p:sp>
    </p:spTree>
    <p:extLst>
      <p:ext uri="{BB962C8B-B14F-4D97-AF65-F5344CB8AC3E}">
        <p14:creationId xmlns:p14="http://schemas.microsoft.com/office/powerpoint/2010/main" val="9798966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Implement Vide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833B2A-4FE5-ED82-56AF-22AB938A7BF1}"/>
              </a:ext>
            </a:extLst>
          </p:cNvPr>
          <p:cNvSpPr/>
          <p:nvPr userDrawn="1"/>
        </p:nvSpPr>
        <p:spPr>
          <a:xfrm>
            <a:off x="0" y="0"/>
            <a:ext cx="12192000" cy="6858000"/>
          </a:xfrm>
          <a:prstGeom prst="rect">
            <a:avLst/>
          </a:prstGeom>
          <a:solidFill>
            <a:srgbClr val="FED3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ED33A"/>
              </a:solidFill>
            </a:endParaRPr>
          </a:p>
        </p:txBody>
      </p:sp>
    </p:spTree>
    <p:extLst>
      <p:ext uri="{BB962C8B-B14F-4D97-AF65-F5344CB8AC3E}">
        <p14:creationId xmlns:p14="http://schemas.microsoft.com/office/powerpoint/2010/main" val="7693985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ocussed Tasks">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8B44A93-90B3-CB8E-08FC-017941CC6F81}"/>
              </a:ext>
            </a:extLst>
          </p:cNvPr>
          <p:cNvSpPr>
            <a:spLocks noGrp="1"/>
          </p:cNvSpPr>
          <p:nvPr>
            <p:ph type="title" hasCustomPrompt="1"/>
          </p:nvPr>
        </p:nvSpPr>
        <p:spPr>
          <a:xfrm>
            <a:off x="576000" y="546214"/>
            <a:ext cx="9166811" cy="1047918"/>
          </a:xfrm>
        </p:spPr>
        <p:txBody>
          <a:bodyPr/>
          <a:lstStyle>
            <a:lvl1pPr>
              <a:defRPr>
                <a:latin typeface="GriffithGothic Black" panose="02000603060000020004" pitchFamily="50" charset="0"/>
              </a:defRPr>
            </a:lvl1pPr>
          </a:lstStyle>
          <a:p>
            <a:r>
              <a:rPr lang="en-GB" sz="4400" dirty="0">
                <a:solidFill>
                  <a:schemeClr val="tx1"/>
                </a:solidFill>
                <a:latin typeface="GriffithGothic Black" panose="02000603060000020004" pitchFamily="50" charset="0"/>
              </a:rPr>
              <a:t>Focused Tasks</a:t>
            </a:r>
            <a:endParaRPr lang="en-GB" sz="4400" dirty="0">
              <a:solidFill>
                <a:schemeClr val="tx1"/>
              </a:solidFill>
              <a:latin typeface="Griffith Gothic Black" panose="020B0503060000000000" pitchFamily="34" charset="0"/>
            </a:endParaRPr>
          </a:p>
        </p:txBody>
      </p:sp>
      <p:sp>
        <p:nvSpPr>
          <p:cNvPr id="7" name="Content Placeholder 2">
            <a:extLst>
              <a:ext uri="{FF2B5EF4-FFF2-40B4-BE49-F238E27FC236}">
                <a16:creationId xmlns:a16="http://schemas.microsoft.com/office/drawing/2014/main" id="{DB236B64-64DE-8CE6-AA11-6DB87756E41E}"/>
              </a:ext>
            </a:extLst>
          </p:cNvPr>
          <p:cNvSpPr>
            <a:spLocks noGrp="1"/>
          </p:cNvSpPr>
          <p:nvPr>
            <p:ph idx="4294967295" hasCustomPrompt="1"/>
          </p:nvPr>
        </p:nvSpPr>
        <p:spPr>
          <a:xfrm>
            <a:off x="575999" y="1431915"/>
            <a:ext cx="9787201" cy="4394577"/>
          </a:xfrm>
        </p:spPr>
        <p:txBody>
          <a:bodyPr>
            <a:normAutofit/>
          </a:bodyPr>
          <a:lstStyle/>
          <a:p>
            <a:pPr marL="0" indent="0">
              <a:lnSpc>
                <a:spcPct val="150000"/>
              </a:lnSpc>
              <a:buNone/>
            </a:pPr>
            <a:r>
              <a:rPr lang="en-GB" sz="2000" dirty="0">
                <a:solidFill>
                  <a:schemeClr val="tx1"/>
                </a:solidFill>
                <a:latin typeface="+mj-lt"/>
                <a:ea typeface="Roboto" panose="02000000000000000000" pitchFamily="2" charset="0"/>
                <a:cs typeface="Roboto" panose="02000000000000000000" pitchFamily="2" charset="0"/>
              </a:rPr>
              <a:t>There are a number of potential focused tasks you can use in this unit of work. The following are just some it lends itself well to:</a:t>
            </a:r>
          </a:p>
        </p:txBody>
      </p:sp>
      <p:pic>
        <p:nvPicPr>
          <p:cNvPr id="11" name="Picture 10">
            <a:extLst>
              <a:ext uri="{FF2B5EF4-FFF2-40B4-BE49-F238E27FC236}">
                <a16:creationId xmlns:a16="http://schemas.microsoft.com/office/drawing/2014/main" id="{E4949626-7A8E-3A8C-D295-45B0C017262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59326" y="6017269"/>
            <a:ext cx="1144314" cy="554494"/>
          </a:xfrm>
          <a:prstGeom prst="rect">
            <a:avLst/>
          </a:prstGeom>
        </p:spPr>
      </p:pic>
      <p:sp>
        <p:nvSpPr>
          <p:cNvPr id="13" name="Picture Placeholder 17">
            <a:extLst>
              <a:ext uri="{FF2B5EF4-FFF2-40B4-BE49-F238E27FC236}">
                <a16:creationId xmlns:a16="http://schemas.microsoft.com/office/drawing/2014/main" id="{84D5CD46-7E20-2D7E-4F0F-20AF10E6EA42}"/>
              </a:ext>
            </a:extLst>
          </p:cNvPr>
          <p:cNvSpPr>
            <a:spLocks noGrp="1"/>
          </p:cNvSpPr>
          <p:nvPr>
            <p:ph type="pic" sz="quarter" idx="10" hasCustomPrompt="1"/>
          </p:nvPr>
        </p:nvSpPr>
        <p:spPr>
          <a:xfrm>
            <a:off x="461389" y="5824148"/>
            <a:ext cx="1723012" cy="784921"/>
          </a:xfrm>
        </p:spPr>
        <p:txBody>
          <a:bodyPr/>
          <a:lstStyle>
            <a:lvl1pPr>
              <a:defRPr/>
            </a:lvl1pPr>
          </a:lstStyle>
          <a:p>
            <a:r>
              <a:rPr lang="en-GB" dirty="0"/>
              <a:t>Company logo</a:t>
            </a:r>
          </a:p>
        </p:txBody>
      </p:sp>
      <p:sp>
        <p:nvSpPr>
          <p:cNvPr id="15" name="Table Placeholder 14">
            <a:extLst>
              <a:ext uri="{FF2B5EF4-FFF2-40B4-BE49-F238E27FC236}">
                <a16:creationId xmlns:a16="http://schemas.microsoft.com/office/drawing/2014/main" id="{179534A4-A26F-2E9A-372B-1ED542A49E28}"/>
              </a:ext>
            </a:extLst>
          </p:cNvPr>
          <p:cNvSpPr>
            <a:spLocks noGrp="1"/>
          </p:cNvSpPr>
          <p:nvPr>
            <p:ph type="tbl" sz="quarter" idx="11"/>
          </p:nvPr>
        </p:nvSpPr>
        <p:spPr>
          <a:xfrm>
            <a:off x="581315" y="2570480"/>
            <a:ext cx="9781886" cy="3046918"/>
          </a:xfrm>
        </p:spPr>
        <p:txBody>
          <a:bodyPr/>
          <a:lstStyle/>
          <a:p>
            <a:endParaRPr lang="en-GB" dirty="0"/>
          </a:p>
        </p:txBody>
      </p:sp>
    </p:spTree>
    <p:extLst>
      <p:ext uri="{BB962C8B-B14F-4D97-AF65-F5344CB8AC3E}">
        <p14:creationId xmlns:p14="http://schemas.microsoft.com/office/powerpoint/2010/main" val="33114143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EAs">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2FDBFCD-0EC2-5EC8-3AB3-283EEF2B2233}"/>
              </a:ext>
            </a:extLst>
          </p:cNvPr>
          <p:cNvSpPr>
            <a:spLocks noGrp="1"/>
          </p:cNvSpPr>
          <p:nvPr>
            <p:ph type="title" hasCustomPrompt="1"/>
          </p:nvPr>
        </p:nvSpPr>
        <p:spPr>
          <a:xfrm>
            <a:off x="576000" y="546214"/>
            <a:ext cx="11040000" cy="1047918"/>
          </a:xfrm>
        </p:spPr>
        <p:txBody>
          <a:bodyPr/>
          <a:lstStyle>
            <a:lvl1pPr>
              <a:defRPr>
                <a:latin typeface="GriffithGothic Black" panose="02000603060000020004" pitchFamily="50" charset="0"/>
              </a:defRPr>
            </a:lvl1pPr>
          </a:lstStyle>
          <a:p>
            <a:r>
              <a:rPr lang="en-GB" sz="4400" dirty="0">
                <a:solidFill>
                  <a:schemeClr val="tx1"/>
                </a:solidFill>
                <a:latin typeface="GriffithGothic Black" panose="02000603060000020004" pitchFamily="50" charset="0"/>
              </a:rPr>
              <a:t>Investigative &amp; Evaluative Activities</a:t>
            </a:r>
            <a:endParaRPr lang="en-GB" sz="4400" dirty="0">
              <a:solidFill>
                <a:schemeClr val="tx1"/>
              </a:solidFill>
              <a:latin typeface="Griffith Gothic Black" panose="020B0503060000000000" pitchFamily="34" charset="0"/>
            </a:endParaRPr>
          </a:p>
        </p:txBody>
      </p:sp>
      <p:sp>
        <p:nvSpPr>
          <p:cNvPr id="7" name="Content Placeholder 2">
            <a:extLst>
              <a:ext uri="{FF2B5EF4-FFF2-40B4-BE49-F238E27FC236}">
                <a16:creationId xmlns:a16="http://schemas.microsoft.com/office/drawing/2014/main" id="{C7EC113D-7745-7AA0-D2B2-8ECA07C0037E}"/>
              </a:ext>
            </a:extLst>
          </p:cNvPr>
          <p:cNvSpPr>
            <a:spLocks noGrp="1"/>
          </p:cNvSpPr>
          <p:nvPr>
            <p:ph idx="4294967295"/>
          </p:nvPr>
        </p:nvSpPr>
        <p:spPr>
          <a:xfrm>
            <a:off x="576000" y="1280401"/>
            <a:ext cx="10034680" cy="4743565"/>
          </a:xfrm>
        </p:spPr>
        <p:txBody>
          <a:bodyPr>
            <a:normAutofit/>
          </a:bodyPr>
          <a:lstStyle/>
          <a:p>
            <a:pPr>
              <a:lnSpc>
                <a:spcPct val="150000"/>
              </a:lnSpc>
            </a:pPr>
            <a:r>
              <a:rPr lang="en-GB" dirty="0">
                <a:solidFill>
                  <a:schemeClr val="tx1"/>
                </a:solidFill>
                <a:latin typeface="+mj-lt"/>
                <a:ea typeface="Roboto" panose="02000000000000000000" pitchFamily="2" charset="0"/>
                <a:cs typeface="Roboto" panose="02000000000000000000" pitchFamily="2" charset="0"/>
              </a:rPr>
              <a:t>There are a number of additional opportunities available to investigate and evaluate materials and products in this unit.</a:t>
            </a:r>
          </a:p>
          <a:p>
            <a:pPr>
              <a:lnSpc>
                <a:spcPct val="150000"/>
              </a:lnSpc>
            </a:pPr>
            <a:r>
              <a:rPr lang="en-GB" dirty="0">
                <a:solidFill>
                  <a:schemeClr val="tx1"/>
                </a:solidFill>
                <a:latin typeface="+mj-lt"/>
                <a:ea typeface="Roboto" panose="02000000000000000000" pitchFamily="2" charset="0"/>
                <a:cs typeface="Roboto" panose="02000000000000000000" pitchFamily="2" charset="0"/>
              </a:rPr>
              <a:t>Design often involves a knowledge of business and marketing. Could you use this context as the basis for an enterprise activity providing unique solutions to existing technology owners? </a:t>
            </a:r>
          </a:p>
          <a:p>
            <a:pPr marL="0" indent="0">
              <a:lnSpc>
                <a:spcPct val="150000"/>
              </a:lnSpc>
              <a:buNone/>
            </a:pPr>
            <a:endParaRPr lang="en-GB" sz="2000" dirty="0">
              <a:solidFill>
                <a:schemeClr val="tx1"/>
              </a:solidFill>
              <a:latin typeface="+mj-lt"/>
              <a:ea typeface="Roboto" panose="02000000000000000000" pitchFamily="2" charset="0"/>
              <a:cs typeface="Roboto" panose="02000000000000000000" pitchFamily="2" charset="0"/>
            </a:endParaRPr>
          </a:p>
          <a:p>
            <a:pPr marL="0" indent="0">
              <a:lnSpc>
                <a:spcPct val="150000"/>
              </a:lnSpc>
              <a:buNone/>
            </a:pPr>
            <a:endParaRPr lang="en-GB" sz="2400" b="1" dirty="0">
              <a:latin typeface="+mj-lt"/>
              <a:ea typeface="Roboto" panose="02000000000000000000" pitchFamily="2" charset="0"/>
              <a:cs typeface="Roboto" panose="02000000000000000000" pitchFamily="2" charset="0"/>
            </a:endParaRPr>
          </a:p>
        </p:txBody>
      </p:sp>
      <p:pic>
        <p:nvPicPr>
          <p:cNvPr id="11" name="Picture 10">
            <a:extLst>
              <a:ext uri="{FF2B5EF4-FFF2-40B4-BE49-F238E27FC236}">
                <a16:creationId xmlns:a16="http://schemas.microsoft.com/office/drawing/2014/main" id="{96590524-84D3-07F3-8387-F3F407F76C1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59326" y="6017269"/>
            <a:ext cx="1144314" cy="554494"/>
          </a:xfrm>
          <a:prstGeom prst="rect">
            <a:avLst/>
          </a:prstGeom>
        </p:spPr>
      </p:pic>
      <p:sp>
        <p:nvSpPr>
          <p:cNvPr id="12" name="Picture Placeholder 17">
            <a:extLst>
              <a:ext uri="{FF2B5EF4-FFF2-40B4-BE49-F238E27FC236}">
                <a16:creationId xmlns:a16="http://schemas.microsoft.com/office/drawing/2014/main" id="{90F20DC7-4AFD-EA60-6EBF-27BED2D454FB}"/>
              </a:ext>
            </a:extLst>
          </p:cNvPr>
          <p:cNvSpPr>
            <a:spLocks noGrp="1"/>
          </p:cNvSpPr>
          <p:nvPr>
            <p:ph type="pic" sz="quarter" idx="10" hasCustomPrompt="1"/>
          </p:nvPr>
        </p:nvSpPr>
        <p:spPr>
          <a:xfrm>
            <a:off x="461389" y="5824148"/>
            <a:ext cx="1723012" cy="784921"/>
          </a:xfrm>
        </p:spPr>
        <p:txBody>
          <a:bodyPr/>
          <a:lstStyle>
            <a:lvl1pPr>
              <a:defRPr/>
            </a:lvl1pPr>
          </a:lstStyle>
          <a:p>
            <a:r>
              <a:rPr lang="en-GB" dirty="0"/>
              <a:t>Company logo</a:t>
            </a:r>
          </a:p>
        </p:txBody>
      </p:sp>
    </p:spTree>
    <p:extLst>
      <p:ext uri="{BB962C8B-B14F-4D97-AF65-F5344CB8AC3E}">
        <p14:creationId xmlns:p14="http://schemas.microsoft.com/office/powerpoint/2010/main" val="31773477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upporting Units">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D80242F2-A106-18CF-F446-F1736C22300F}"/>
              </a:ext>
            </a:extLst>
          </p:cNvPr>
          <p:cNvSpPr>
            <a:spLocks noGrp="1"/>
          </p:cNvSpPr>
          <p:nvPr>
            <p:ph type="title" hasCustomPrompt="1"/>
          </p:nvPr>
        </p:nvSpPr>
        <p:spPr>
          <a:xfrm>
            <a:off x="576000" y="546214"/>
            <a:ext cx="11040000" cy="1047918"/>
          </a:xfrm>
        </p:spPr>
        <p:txBody>
          <a:bodyPr/>
          <a:lstStyle>
            <a:lvl1pPr>
              <a:defRPr>
                <a:latin typeface="GriffithGothic Black" panose="02000603060000020004" pitchFamily="50" charset="0"/>
              </a:defRPr>
            </a:lvl1pPr>
          </a:lstStyle>
          <a:p>
            <a:r>
              <a:rPr lang="en-GB" sz="4400" dirty="0">
                <a:solidFill>
                  <a:schemeClr val="tx1"/>
                </a:solidFill>
                <a:latin typeface="GriffithGothic Black" panose="02000603060000020004" pitchFamily="50" charset="0"/>
              </a:rPr>
              <a:t>Supporting units</a:t>
            </a:r>
            <a:endParaRPr lang="en-GB" sz="4400" dirty="0">
              <a:solidFill>
                <a:schemeClr val="tx1"/>
              </a:solidFill>
              <a:latin typeface="Griffith Gothic Black" panose="020B0503060000000000" pitchFamily="34" charset="0"/>
            </a:endParaRPr>
          </a:p>
        </p:txBody>
      </p:sp>
      <p:sp>
        <p:nvSpPr>
          <p:cNvPr id="7" name="Content Placeholder 2">
            <a:extLst>
              <a:ext uri="{FF2B5EF4-FFF2-40B4-BE49-F238E27FC236}">
                <a16:creationId xmlns:a16="http://schemas.microsoft.com/office/drawing/2014/main" id="{47C11153-BB33-982B-F86C-96FE0825B867}"/>
              </a:ext>
            </a:extLst>
          </p:cNvPr>
          <p:cNvSpPr>
            <a:spLocks noGrp="1"/>
          </p:cNvSpPr>
          <p:nvPr>
            <p:ph idx="4294967295"/>
          </p:nvPr>
        </p:nvSpPr>
        <p:spPr>
          <a:xfrm>
            <a:off x="576000" y="1429714"/>
            <a:ext cx="10034680" cy="4743565"/>
          </a:xfrm>
        </p:spPr>
        <p:txBody>
          <a:bodyPr>
            <a:normAutofit/>
          </a:bodyPr>
          <a:lstStyle/>
          <a:p>
            <a:pPr marL="0" indent="0">
              <a:lnSpc>
                <a:spcPct val="150000"/>
              </a:lnSpc>
              <a:buNone/>
            </a:pPr>
            <a:r>
              <a:rPr lang="en-GB" sz="2000" dirty="0">
                <a:latin typeface="+mj-lt"/>
                <a:ea typeface="Roboto" panose="02000000000000000000" pitchFamily="2" charset="0"/>
                <a:cs typeface="Roboto" panose="02000000000000000000" pitchFamily="2" charset="0"/>
              </a:rPr>
              <a:t>Supporting units that could be used to support this resource:</a:t>
            </a:r>
          </a:p>
          <a:p>
            <a:pPr marL="342900" indent="-342900">
              <a:lnSpc>
                <a:spcPct val="150000"/>
              </a:lnSpc>
              <a:buFont typeface="Arial" panose="020B0604020202020204" pitchFamily="34" charset="0"/>
              <a:buChar char="•"/>
            </a:pPr>
            <a:r>
              <a:rPr lang="en-GB" sz="2000" dirty="0">
                <a:latin typeface="+mj-lt"/>
                <a:ea typeface="Roboto" panose="02000000000000000000" pitchFamily="2" charset="0"/>
                <a:cs typeface="Roboto" panose="02000000000000000000" pitchFamily="2" charset="0"/>
              </a:rPr>
              <a:t>Design thinking</a:t>
            </a:r>
          </a:p>
          <a:p>
            <a:pPr marL="342900" indent="-342900">
              <a:lnSpc>
                <a:spcPct val="150000"/>
              </a:lnSpc>
              <a:buFont typeface="Arial" panose="020B0604020202020204" pitchFamily="34" charset="0"/>
              <a:buChar char="•"/>
            </a:pPr>
            <a:r>
              <a:rPr lang="en-GB" sz="2000" dirty="0">
                <a:latin typeface="+mj-lt"/>
                <a:ea typeface="Roboto" panose="02000000000000000000" pitchFamily="2" charset="0"/>
                <a:cs typeface="Roboto" panose="02000000000000000000" pitchFamily="2" charset="0"/>
              </a:rPr>
              <a:t>Iterative design</a:t>
            </a:r>
          </a:p>
          <a:p>
            <a:pPr marL="342900" indent="-342900">
              <a:lnSpc>
                <a:spcPct val="150000"/>
              </a:lnSpc>
              <a:buFont typeface="Arial" panose="020B0604020202020204" pitchFamily="34" charset="0"/>
              <a:buChar char="•"/>
            </a:pPr>
            <a:r>
              <a:rPr lang="en-GB" sz="2000" dirty="0">
                <a:latin typeface="+mj-lt"/>
                <a:ea typeface="Roboto" panose="02000000000000000000" pitchFamily="2" charset="0"/>
                <a:cs typeface="Roboto" panose="02000000000000000000" pitchFamily="2" charset="0"/>
              </a:rPr>
              <a:t>Communication methods: sketching, modelling, CAD modelling</a:t>
            </a:r>
          </a:p>
          <a:p>
            <a:pPr marL="342900" indent="-342900">
              <a:lnSpc>
                <a:spcPct val="150000"/>
              </a:lnSpc>
              <a:buFont typeface="Arial" panose="020B0604020202020204" pitchFamily="34" charset="0"/>
              <a:buChar char="•"/>
            </a:pPr>
            <a:r>
              <a:rPr lang="en-GB" sz="2000" dirty="0">
                <a:latin typeface="+mj-lt"/>
                <a:ea typeface="Roboto" panose="02000000000000000000" pitchFamily="2" charset="0"/>
                <a:cs typeface="Roboto" panose="02000000000000000000" pitchFamily="2" charset="0"/>
              </a:rPr>
              <a:t>Rapid prototyping technologies</a:t>
            </a:r>
          </a:p>
          <a:p>
            <a:pPr marL="342900" indent="-342900">
              <a:lnSpc>
                <a:spcPct val="150000"/>
              </a:lnSpc>
              <a:buFont typeface="Arial" panose="020B0604020202020204" pitchFamily="34" charset="0"/>
              <a:buChar char="•"/>
            </a:pPr>
            <a:r>
              <a:rPr lang="en-GB" sz="2000" dirty="0">
                <a:latin typeface="+mj-lt"/>
                <a:ea typeface="Roboto" panose="02000000000000000000" pitchFamily="2" charset="0"/>
                <a:cs typeface="Roboto" panose="02000000000000000000" pitchFamily="2" charset="0"/>
              </a:rPr>
              <a:t>Working with materials: wood, polymer, foam</a:t>
            </a:r>
          </a:p>
          <a:p>
            <a:pPr marL="342900" indent="-342900">
              <a:lnSpc>
                <a:spcPct val="150000"/>
              </a:lnSpc>
              <a:buFont typeface="Arial" panose="020B0604020202020204" pitchFamily="34" charset="0"/>
              <a:buChar char="•"/>
            </a:pPr>
            <a:r>
              <a:rPr lang="en-GB" sz="2000" dirty="0">
                <a:latin typeface="+mj-lt"/>
                <a:ea typeface="Roboto" panose="02000000000000000000" pitchFamily="2" charset="0"/>
                <a:cs typeface="Roboto" panose="02000000000000000000" pitchFamily="2" charset="0"/>
              </a:rPr>
              <a:t>Coding and control</a:t>
            </a:r>
          </a:p>
          <a:p>
            <a:pPr marL="0" indent="0">
              <a:lnSpc>
                <a:spcPct val="150000"/>
              </a:lnSpc>
              <a:buNone/>
            </a:pPr>
            <a:endParaRPr lang="en-GB" sz="2000" dirty="0">
              <a:solidFill>
                <a:schemeClr val="tx1"/>
              </a:solidFill>
              <a:latin typeface="+mj-lt"/>
              <a:ea typeface="Roboto" panose="02000000000000000000" pitchFamily="2" charset="0"/>
              <a:cs typeface="Roboto" panose="02000000000000000000" pitchFamily="2" charset="0"/>
            </a:endParaRPr>
          </a:p>
          <a:p>
            <a:pPr marL="0" indent="0">
              <a:lnSpc>
                <a:spcPct val="150000"/>
              </a:lnSpc>
              <a:buNone/>
            </a:pPr>
            <a:endParaRPr lang="en-GB" sz="2400" b="1" dirty="0">
              <a:latin typeface="+mj-lt"/>
              <a:ea typeface="Roboto" panose="02000000000000000000" pitchFamily="2" charset="0"/>
              <a:cs typeface="Roboto" panose="02000000000000000000" pitchFamily="2" charset="0"/>
            </a:endParaRPr>
          </a:p>
        </p:txBody>
      </p:sp>
      <p:sp>
        <p:nvSpPr>
          <p:cNvPr id="10" name="Picture Placeholder 17">
            <a:extLst>
              <a:ext uri="{FF2B5EF4-FFF2-40B4-BE49-F238E27FC236}">
                <a16:creationId xmlns:a16="http://schemas.microsoft.com/office/drawing/2014/main" id="{09AE3181-A162-E757-4F4B-02759F800F53}"/>
              </a:ext>
            </a:extLst>
          </p:cNvPr>
          <p:cNvSpPr>
            <a:spLocks noGrp="1"/>
          </p:cNvSpPr>
          <p:nvPr>
            <p:ph type="pic" sz="quarter" idx="10" hasCustomPrompt="1"/>
          </p:nvPr>
        </p:nvSpPr>
        <p:spPr>
          <a:xfrm>
            <a:off x="461389" y="5824148"/>
            <a:ext cx="1723012" cy="784921"/>
          </a:xfrm>
        </p:spPr>
        <p:txBody>
          <a:bodyPr/>
          <a:lstStyle>
            <a:lvl1pPr>
              <a:defRPr/>
            </a:lvl1pPr>
          </a:lstStyle>
          <a:p>
            <a:r>
              <a:rPr lang="en-GB" dirty="0"/>
              <a:t>Company logo</a:t>
            </a:r>
          </a:p>
        </p:txBody>
      </p:sp>
      <p:pic>
        <p:nvPicPr>
          <p:cNvPr id="11" name="Picture 10">
            <a:extLst>
              <a:ext uri="{FF2B5EF4-FFF2-40B4-BE49-F238E27FC236}">
                <a16:creationId xmlns:a16="http://schemas.microsoft.com/office/drawing/2014/main" id="{63391E87-1CBB-DA83-9D18-DE4B517402F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59326" y="6017269"/>
            <a:ext cx="1144314" cy="554494"/>
          </a:xfrm>
          <a:prstGeom prst="rect">
            <a:avLst/>
          </a:prstGeom>
        </p:spPr>
      </p:pic>
    </p:spTree>
    <p:extLst>
      <p:ext uri="{BB962C8B-B14F-4D97-AF65-F5344CB8AC3E}">
        <p14:creationId xmlns:p14="http://schemas.microsoft.com/office/powerpoint/2010/main" val="3134275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hasCustomPrompt="1"/>
          </p:nvPr>
        </p:nvSpPr>
        <p:spPr>
          <a:xfrm>
            <a:off x="576000" y="1990213"/>
            <a:ext cx="8909194" cy="2877573"/>
          </a:xfrm>
        </p:spPr>
        <p:txBody>
          <a:bodyPr anchor="ctr"/>
          <a:lstStyle>
            <a:lvl1pPr algn="l">
              <a:lnSpc>
                <a:spcPts val="10700"/>
              </a:lnSpc>
              <a:defRPr sz="9300" b="1" i="0" cap="all" baseline="0">
                <a:solidFill>
                  <a:schemeClr val="tx2"/>
                </a:solidFill>
                <a:latin typeface="Arial" panose="020B0604020202020204" pitchFamily="34" charset="0"/>
                <a:cs typeface="Arial" panose="020B0604020202020204" pitchFamily="34" charset="0"/>
              </a:defRPr>
            </a:lvl1pPr>
          </a:lstStyle>
          <a:p>
            <a:r>
              <a:rPr lang="en-GB" dirty="0"/>
              <a:t>Click to edit title</a:t>
            </a:r>
          </a:p>
        </p:txBody>
      </p:sp>
      <p:sp>
        <p:nvSpPr>
          <p:cNvPr id="9" name="TextBox 8">
            <a:extLst>
              <a:ext uri="{FF2B5EF4-FFF2-40B4-BE49-F238E27FC236}">
                <a16:creationId xmlns:a16="http://schemas.microsoft.com/office/drawing/2014/main" id="{8FAD97B7-3DC5-1690-4595-B1F824E62896}"/>
              </a:ext>
            </a:extLst>
          </p:cNvPr>
          <p:cNvSpPr txBox="1"/>
          <p:nvPr userDrawn="1"/>
        </p:nvSpPr>
        <p:spPr>
          <a:xfrm>
            <a:off x="576000" y="6022726"/>
            <a:ext cx="4652682" cy="258743"/>
          </a:xfrm>
          <a:prstGeom prst="rect">
            <a:avLst/>
          </a:prstGeom>
          <a:noFill/>
        </p:spPr>
        <p:txBody>
          <a:bodyPr wrap="square" lIns="0" tIns="0" rIns="0" bIns="0" rtlCol="0">
            <a:noAutofit/>
          </a:bodyPr>
          <a:lstStyle/>
          <a:p>
            <a:pPr>
              <a:spcAft>
                <a:spcPts val="1000"/>
              </a:spcAft>
            </a:pPr>
            <a:r>
              <a:rPr lang="en-GB" sz="1900" spc="-20" baseline="0" dirty="0">
                <a:solidFill>
                  <a:schemeClr val="tx2"/>
                </a:solidFill>
              </a:rPr>
              <a:t>Because design and innovation matter</a:t>
            </a:r>
          </a:p>
        </p:txBody>
      </p:sp>
    </p:spTree>
    <p:extLst>
      <p:ext uri="{BB962C8B-B14F-4D97-AF65-F5344CB8AC3E}">
        <p14:creationId xmlns:p14="http://schemas.microsoft.com/office/powerpoint/2010/main" val="2534749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hasCustomPrompt="1"/>
          </p:nvPr>
        </p:nvSpPr>
        <p:spPr>
          <a:xfrm>
            <a:off x="576000" y="1990213"/>
            <a:ext cx="8909194" cy="2877573"/>
          </a:xfrm>
        </p:spPr>
        <p:txBody>
          <a:bodyPr anchor="ctr"/>
          <a:lstStyle>
            <a:lvl1pPr algn="l">
              <a:lnSpc>
                <a:spcPts val="10700"/>
              </a:lnSpc>
              <a:defRPr sz="9300" b="1" i="0" cap="all" baseline="0">
                <a:solidFill>
                  <a:schemeClr val="tx2"/>
                </a:solidFill>
                <a:latin typeface="Arial" panose="020B0604020202020204" pitchFamily="34" charset="0"/>
                <a:cs typeface="Arial" panose="020B0604020202020204" pitchFamily="34" charset="0"/>
              </a:defRPr>
            </a:lvl1pPr>
          </a:lstStyle>
          <a:p>
            <a:r>
              <a:rPr lang="en-GB" dirty="0"/>
              <a:t>Click to edit title</a:t>
            </a:r>
          </a:p>
        </p:txBody>
      </p:sp>
      <p:sp>
        <p:nvSpPr>
          <p:cNvPr id="9" name="TextBox 8">
            <a:extLst>
              <a:ext uri="{FF2B5EF4-FFF2-40B4-BE49-F238E27FC236}">
                <a16:creationId xmlns:a16="http://schemas.microsoft.com/office/drawing/2014/main" id="{8FAD97B7-3DC5-1690-4595-B1F824E62896}"/>
              </a:ext>
            </a:extLst>
          </p:cNvPr>
          <p:cNvSpPr txBox="1"/>
          <p:nvPr userDrawn="1"/>
        </p:nvSpPr>
        <p:spPr>
          <a:xfrm>
            <a:off x="576000" y="6022726"/>
            <a:ext cx="4652682" cy="258743"/>
          </a:xfrm>
          <a:prstGeom prst="rect">
            <a:avLst/>
          </a:prstGeom>
          <a:noFill/>
        </p:spPr>
        <p:txBody>
          <a:bodyPr wrap="square" lIns="0" tIns="0" rIns="0" bIns="0" rtlCol="0">
            <a:noAutofit/>
          </a:bodyPr>
          <a:lstStyle/>
          <a:p>
            <a:pPr>
              <a:spcAft>
                <a:spcPts val="1000"/>
              </a:spcAft>
            </a:pPr>
            <a:r>
              <a:rPr lang="en-GB" sz="1900" spc="-20" baseline="0" dirty="0">
                <a:solidFill>
                  <a:schemeClr val="tx2"/>
                </a:solidFill>
              </a:rPr>
              <a:t>Because design and innovation matter</a:t>
            </a:r>
          </a:p>
        </p:txBody>
      </p:sp>
    </p:spTree>
    <p:extLst>
      <p:ext uri="{BB962C8B-B14F-4D97-AF65-F5344CB8AC3E}">
        <p14:creationId xmlns:p14="http://schemas.microsoft.com/office/powerpoint/2010/main" val="3677486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hasCustomPrompt="1"/>
          </p:nvPr>
        </p:nvSpPr>
        <p:spPr>
          <a:xfrm>
            <a:off x="576000" y="1990213"/>
            <a:ext cx="8909194" cy="2877573"/>
          </a:xfrm>
        </p:spPr>
        <p:txBody>
          <a:bodyPr anchor="ctr"/>
          <a:lstStyle>
            <a:lvl1pPr algn="l">
              <a:lnSpc>
                <a:spcPts val="10700"/>
              </a:lnSpc>
              <a:defRPr sz="9300" b="1" i="0" cap="all" baseline="0">
                <a:solidFill>
                  <a:schemeClr val="tx2"/>
                </a:solidFill>
                <a:latin typeface="Arial" panose="020B0604020202020204" pitchFamily="34" charset="0"/>
                <a:cs typeface="Arial" panose="020B0604020202020204" pitchFamily="34" charset="0"/>
              </a:defRPr>
            </a:lvl1pPr>
          </a:lstStyle>
          <a:p>
            <a:r>
              <a:rPr lang="en-GB" dirty="0"/>
              <a:t>Click to edit title</a:t>
            </a:r>
          </a:p>
        </p:txBody>
      </p:sp>
      <p:sp>
        <p:nvSpPr>
          <p:cNvPr id="9" name="TextBox 8">
            <a:extLst>
              <a:ext uri="{FF2B5EF4-FFF2-40B4-BE49-F238E27FC236}">
                <a16:creationId xmlns:a16="http://schemas.microsoft.com/office/drawing/2014/main" id="{8FAD97B7-3DC5-1690-4595-B1F824E62896}"/>
              </a:ext>
            </a:extLst>
          </p:cNvPr>
          <p:cNvSpPr txBox="1"/>
          <p:nvPr userDrawn="1"/>
        </p:nvSpPr>
        <p:spPr>
          <a:xfrm>
            <a:off x="576000" y="6022726"/>
            <a:ext cx="4652682" cy="258743"/>
          </a:xfrm>
          <a:prstGeom prst="rect">
            <a:avLst/>
          </a:prstGeom>
          <a:noFill/>
        </p:spPr>
        <p:txBody>
          <a:bodyPr wrap="square" lIns="0" tIns="0" rIns="0" bIns="0" rtlCol="0">
            <a:noAutofit/>
          </a:bodyPr>
          <a:lstStyle/>
          <a:p>
            <a:pPr>
              <a:spcAft>
                <a:spcPts val="1000"/>
              </a:spcAft>
            </a:pPr>
            <a:r>
              <a:rPr lang="en-GB" sz="1900" spc="-20" baseline="0" dirty="0">
                <a:solidFill>
                  <a:schemeClr val="tx2"/>
                </a:solidFill>
              </a:rPr>
              <a:t>Because design and innovation matter</a:t>
            </a:r>
          </a:p>
        </p:txBody>
      </p:sp>
    </p:spTree>
    <p:extLst>
      <p:ext uri="{BB962C8B-B14F-4D97-AF65-F5344CB8AC3E}">
        <p14:creationId xmlns:p14="http://schemas.microsoft.com/office/powerpoint/2010/main" val="1073042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5400000" cy="104791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999"/>
            <a:ext cx="5400000"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Picture Placeholder 4">
            <a:extLst>
              <a:ext uri="{FF2B5EF4-FFF2-40B4-BE49-F238E27FC236}">
                <a16:creationId xmlns:a16="http://schemas.microsoft.com/office/drawing/2014/main" id="{607B857B-0E6B-AD01-EEDE-FA161F1503D5}"/>
              </a:ext>
            </a:extLst>
          </p:cNvPr>
          <p:cNvSpPr>
            <a:spLocks noGrp="1"/>
          </p:cNvSpPr>
          <p:nvPr>
            <p:ph type="pic" sz="quarter" idx="10"/>
          </p:nvPr>
        </p:nvSpPr>
        <p:spPr>
          <a:xfrm>
            <a:off x="6216000" y="0"/>
            <a:ext cx="5976000" cy="6858000"/>
          </a:xfrm>
        </p:spPr>
        <p:txBody>
          <a:bodyPr lIns="720000" tIns="720000" rIns="720000"/>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627108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29343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5400000" cy="104791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265"/>
            <a:ext cx="5400000"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BE1DC207-CBE2-25D9-E536-44479FCD8D6E}"/>
              </a:ext>
            </a:extLst>
          </p:cNvPr>
          <p:cNvSpPr>
            <a:spLocks noGrp="1"/>
          </p:cNvSpPr>
          <p:nvPr>
            <p:ph idx="10"/>
          </p:nvPr>
        </p:nvSpPr>
        <p:spPr>
          <a:xfrm>
            <a:off x="6216001" y="2573265"/>
            <a:ext cx="5400000"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16538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5" name="Footer Placeholder 4">
            <a:extLst>
              <a:ext uri="{FF2B5EF4-FFF2-40B4-BE49-F238E27FC236}">
                <a16:creationId xmlns:a16="http://schemas.microsoft.com/office/drawing/2014/main" id="{CE162F4E-FD81-C878-5C0F-0D7556602BBD}"/>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8" name="Text Placeholder 2">
            <a:extLst>
              <a:ext uri="{FF2B5EF4-FFF2-40B4-BE49-F238E27FC236}">
                <a16:creationId xmlns:a16="http://schemas.microsoft.com/office/drawing/2014/main" id="{1BB48497-4B61-2B0C-8958-B565C3D23317}"/>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786298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3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5400000" cy="104791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265"/>
            <a:ext cx="3526872"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BE1DC207-CBE2-25D9-E536-44479FCD8D6E}"/>
              </a:ext>
            </a:extLst>
          </p:cNvPr>
          <p:cNvSpPr>
            <a:spLocks noGrp="1"/>
          </p:cNvSpPr>
          <p:nvPr>
            <p:ph idx="10"/>
          </p:nvPr>
        </p:nvSpPr>
        <p:spPr>
          <a:xfrm>
            <a:off x="8089129" y="2573265"/>
            <a:ext cx="3526872"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ontent Placeholder 2">
            <a:extLst>
              <a:ext uri="{FF2B5EF4-FFF2-40B4-BE49-F238E27FC236}">
                <a16:creationId xmlns:a16="http://schemas.microsoft.com/office/drawing/2014/main" id="{246FE9E5-2071-3147-C6A3-419D118A0CB3}"/>
              </a:ext>
            </a:extLst>
          </p:cNvPr>
          <p:cNvSpPr>
            <a:spLocks noGrp="1"/>
          </p:cNvSpPr>
          <p:nvPr>
            <p:ph idx="11"/>
          </p:nvPr>
        </p:nvSpPr>
        <p:spPr>
          <a:xfrm>
            <a:off x="4332564" y="2573265"/>
            <a:ext cx="3526872"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07622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5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5400000" cy="104791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265"/>
            <a:ext cx="2016124"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BE1DC207-CBE2-25D9-E536-44479FCD8D6E}"/>
              </a:ext>
            </a:extLst>
          </p:cNvPr>
          <p:cNvSpPr>
            <a:spLocks noGrp="1"/>
          </p:cNvSpPr>
          <p:nvPr>
            <p:ph idx="10"/>
          </p:nvPr>
        </p:nvSpPr>
        <p:spPr>
          <a:xfrm>
            <a:off x="9599875" y="2573265"/>
            <a:ext cx="2016126"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ontent Placeholder 2">
            <a:extLst>
              <a:ext uri="{FF2B5EF4-FFF2-40B4-BE49-F238E27FC236}">
                <a16:creationId xmlns:a16="http://schemas.microsoft.com/office/drawing/2014/main" id="{246FE9E5-2071-3147-C6A3-419D118A0CB3}"/>
              </a:ext>
            </a:extLst>
          </p:cNvPr>
          <p:cNvSpPr>
            <a:spLocks noGrp="1"/>
          </p:cNvSpPr>
          <p:nvPr>
            <p:ph idx="11"/>
          </p:nvPr>
        </p:nvSpPr>
        <p:spPr>
          <a:xfrm>
            <a:off x="5087937" y="2573265"/>
            <a:ext cx="2016126"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a:extLst>
              <a:ext uri="{FF2B5EF4-FFF2-40B4-BE49-F238E27FC236}">
                <a16:creationId xmlns:a16="http://schemas.microsoft.com/office/drawing/2014/main" id="{8438E8F2-D505-AF22-FFB0-67BA326C8C56}"/>
              </a:ext>
            </a:extLst>
          </p:cNvPr>
          <p:cNvSpPr>
            <a:spLocks noGrp="1"/>
          </p:cNvSpPr>
          <p:nvPr>
            <p:ph idx="12"/>
          </p:nvPr>
        </p:nvSpPr>
        <p:spPr>
          <a:xfrm>
            <a:off x="2831969" y="2573265"/>
            <a:ext cx="2016124"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54041DD5-1B8C-8E51-4677-F7A3C496A4E1}"/>
              </a:ext>
            </a:extLst>
          </p:cNvPr>
          <p:cNvSpPr>
            <a:spLocks noGrp="1"/>
          </p:cNvSpPr>
          <p:nvPr>
            <p:ph idx="13"/>
          </p:nvPr>
        </p:nvSpPr>
        <p:spPr>
          <a:xfrm>
            <a:off x="7343905" y="2573265"/>
            <a:ext cx="2016124"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1332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p:txBody>
          <a:bodyPr/>
          <a:lstStyle>
            <a:lvl1pPr>
              <a:lnSpc>
                <a:spcPct val="100000"/>
              </a:lnSpc>
              <a:defRPr sz="4400" cap="all" baseline="0"/>
            </a:lvl1pPr>
          </a:lstStyle>
          <a:p>
            <a:r>
              <a:rPr lang="en-US" dirty="0"/>
              <a:t>Click to edit Master title style</a:t>
            </a:r>
            <a:endParaRPr lang="en-GB" dirty="0"/>
          </a:p>
        </p:txBody>
      </p:sp>
      <p:sp>
        <p:nvSpPr>
          <p:cNvPr id="5" name="Picture Placeholder 4">
            <a:extLst>
              <a:ext uri="{FF2B5EF4-FFF2-40B4-BE49-F238E27FC236}">
                <a16:creationId xmlns:a16="http://schemas.microsoft.com/office/drawing/2014/main" id="{692E8B4D-927F-4A22-ADD7-B0474CFED32F}"/>
              </a:ext>
            </a:extLst>
          </p:cNvPr>
          <p:cNvSpPr>
            <a:spLocks noGrp="1"/>
          </p:cNvSpPr>
          <p:nvPr>
            <p:ph type="pic" sz="quarter" idx="10"/>
          </p:nvPr>
        </p:nvSpPr>
        <p:spPr>
          <a:xfrm>
            <a:off x="576263" y="1741487"/>
            <a:ext cx="11041200" cy="4536000"/>
          </a:xfrm>
        </p:spPr>
        <p:txBody>
          <a:bodyPr lIns="1080000" tIns="720000" rIns="1080000"/>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683184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p:txBody>
          <a:bodyPr/>
          <a:lstStyle>
            <a:lvl1pPr>
              <a:lnSpc>
                <a:spcPct val="100000"/>
              </a:lnSpc>
              <a:defRPr sz="4400" cap="all" baseline="0"/>
            </a:lvl1pPr>
          </a:lstStyle>
          <a:p>
            <a:r>
              <a:rPr lang="en-US" dirty="0"/>
              <a:t>Click to edit Master title style</a:t>
            </a:r>
            <a:endParaRPr lang="en-GB" dirty="0"/>
          </a:p>
        </p:txBody>
      </p:sp>
    </p:spTree>
    <p:extLst>
      <p:ext uri="{BB962C8B-B14F-4D97-AF65-F5344CB8AC3E}">
        <p14:creationId xmlns:p14="http://schemas.microsoft.com/office/powerpoint/2010/main" val="9245631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act A">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sp>
        <p:nvSpPr>
          <p:cNvPr id="2" name="Footer Placeholder 4">
            <a:extLst>
              <a:ext uri="{FF2B5EF4-FFF2-40B4-BE49-F238E27FC236}">
                <a16:creationId xmlns:a16="http://schemas.microsoft.com/office/drawing/2014/main" id="{C41BB174-B520-170D-070D-B25392FA3D91}"/>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4" name="Text Placeholder 2">
            <a:extLst>
              <a:ext uri="{FF2B5EF4-FFF2-40B4-BE49-F238E27FC236}">
                <a16:creationId xmlns:a16="http://schemas.microsoft.com/office/drawing/2014/main" id="{81613733-3F07-78B2-C8E0-DB273ED7EEB8}"/>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2194607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act B">
    <p:bg>
      <p:bgPr>
        <a:solidFill>
          <a:schemeClr val="accent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sp>
        <p:nvSpPr>
          <p:cNvPr id="2" name="Footer Placeholder 4">
            <a:extLst>
              <a:ext uri="{FF2B5EF4-FFF2-40B4-BE49-F238E27FC236}">
                <a16:creationId xmlns:a16="http://schemas.microsoft.com/office/drawing/2014/main" id="{5B1599DE-C84A-AC7D-CF76-92FD501A618D}"/>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4" name="Text Placeholder 2">
            <a:extLst>
              <a:ext uri="{FF2B5EF4-FFF2-40B4-BE49-F238E27FC236}">
                <a16:creationId xmlns:a16="http://schemas.microsoft.com/office/drawing/2014/main" id="{CD9E278C-C694-9F39-1F4E-C76A388FE4D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ubtitle 2">
            <a:extLst>
              <a:ext uri="{FF2B5EF4-FFF2-40B4-BE49-F238E27FC236}">
                <a16:creationId xmlns:a16="http://schemas.microsoft.com/office/drawing/2014/main" id="{E6226617-AA3D-99CE-D8A2-FD15DCBCC7CE}"/>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18941185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act C">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tx2"/>
                </a:solidFill>
              </a:rPr>
              <a:t>Contact</a:t>
            </a:r>
          </a:p>
        </p:txBody>
      </p:sp>
      <p:sp>
        <p:nvSpPr>
          <p:cNvPr id="2" name="Footer Placeholder 4">
            <a:extLst>
              <a:ext uri="{FF2B5EF4-FFF2-40B4-BE49-F238E27FC236}">
                <a16:creationId xmlns:a16="http://schemas.microsoft.com/office/drawing/2014/main" id="{4370AC6A-6D9A-3EC1-EC51-32E9C7F3228A}"/>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a:t>
            </a:r>
          </a:p>
        </p:txBody>
      </p:sp>
      <p:sp>
        <p:nvSpPr>
          <p:cNvPr id="4" name="Text Placeholder 2">
            <a:extLst>
              <a:ext uri="{FF2B5EF4-FFF2-40B4-BE49-F238E27FC236}">
                <a16:creationId xmlns:a16="http://schemas.microsoft.com/office/drawing/2014/main" id="{B531A006-299D-CABF-06C0-D370EABD5878}"/>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ubtitle 2">
            <a:extLst>
              <a:ext uri="{FF2B5EF4-FFF2-40B4-BE49-F238E27FC236}">
                <a16:creationId xmlns:a16="http://schemas.microsoft.com/office/drawing/2014/main" id="{2E64CB4B-6969-902A-70E3-04EF8BCA52B3}"/>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649729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act D">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pic>
        <p:nvPicPr>
          <p:cNvPr id="2" name="Picture 1">
            <a:extLst>
              <a:ext uri="{FF2B5EF4-FFF2-40B4-BE49-F238E27FC236}">
                <a16:creationId xmlns:a16="http://schemas.microsoft.com/office/drawing/2014/main" id="{3D770C02-4BC1-A831-8AA2-A0C452D60F27}"/>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4" name="Footer Placeholder 4">
            <a:extLst>
              <a:ext uri="{FF2B5EF4-FFF2-40B4-BE49-F238E27FC236}">
                <a16:creationId xmlns:a16="http://schemas.microsoft.com/office/drawing/2014/main" id="{29BD7142-9355-7AE4-3E98-61ABF055A83C}"/>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6" name="Text Placeholder 2">
            <a:extLst>
              <a:ext uri="{FF2B5EF4-FFF2-40B4-BE49-F238E27FC236}">
                <a16:creationId xmlns:a16="http://schemas.microsoft.com/office/drawing/2014/main" id="{F44DFA94-7449-7441-FFBB-D4BCCA6CBB90}"/>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D0C7EDE9-6A4F-9E73-05A3-56E5C7FA9795}"/>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34717902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act E">
    <p:bg>
      <p:bgPr>
        <a:solidFill>
          <a:schemeClr val="accent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pic>
        <p:nvPicPr>
          <p:cNvPr id="2" name="Picture 1">
            <a:extLst>
              <a:ext uri="{FF2B5EF4-FFF2-40B4-BE49-F238E27FC236}">
                <a16:creationId xmlns:a16="http://schemas.microsoft.com/office/drawing/2014/main" id="{92E07DFD-D5FF-676F-E453-7161CAAE08DF}"/>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4" name="Footer Placeholder 4">
            <a:extLst>
              <a:ext uri="{FF2B5EF4-FFF2-40B4-BE49-F238E27FC236}">
                <a16:creationId xmlns:a16="http://schemas.microsoft.com/office/drawing/2014/main" id="{B314543D-1360-91A9-EBAD-A52452DDFB1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6" name="Text Placeholder 2">
            <a:extLst>
              <a:ext uri="{FF2B5EF4-FFF2-40B4-BE49-F238E27FC236}">
                <a16:creationId xmlns:a16="http://schemas.microsoft.com/office/drawing/2014/main" id="{50D132C4-0EBB-D846-B052-2733018FDBD9}"/>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377D50B1-C82F-F884-55A6-E04C47ED88C4}"/>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9324365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 F">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tx2"/>
                </a:solidFill>
              </a:rPr>
              <a:t>Contact</a:t>
            </a:r>
          </a:p>
        </p:txBody>
      </p:sp>
      <p:pic>
        <p:nvPicPr>
          <p:cNvPr id="2" name="Picture 1">
            <a:extLst>
              <a:ext uri="{FF2B5EF4-FFF2-40B4-BE49-F238E27FC236}">
                <a16:creationId xmlns:a16="http://schemas.microsoft.com/office/drawing/2014/main" id="{93AD91CD-0C2B-BEFA-D850-681EDAD0FFAC}"/>
              </a:ext>
            </a:extLst>
          </p:cNvPr>
          <p:cNvPicPr>
            <a:picLocks noChangeAspect="1"/>
          </p:cNvPicPr>
          <p:nvPr userDrawn="1"/>
        </p:nvPicPr>
        <p:blipFill>
          <a:blip r:embed="rId3"/>
          <a:srcRect/>
          <a:stretch/>
        </p:blipFill>
        <p:spPr>
          <a:xfrm>
            <a:off x="9214783" y="161925"/>
            <a:ext cx="2832100" cy="6565899"/>
          </a:xfrm>
          <a:prstGeom prst="rect">
            <a:avLst/>
          </a:prstGeom>
        </p:spPr>
      </p:pic>
      <p:sp>
        <p:nvSpPr>
          <p:cNvPr id="4" name="Footer Placeholder 4">
            <a:extLst>
              <a:ext uri="{FF2B5EF4-FFF2-40B4-BE49-F238E27FC236}">
                <a16:creationId xmlns:a16="http://schemas.microsoft.com/office/drawing/2014/main" id="{706A6830-1A2A-7364-00B4-06A6DB52A3B3}"/>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a:t>
            </a:r>
          </a:p>
        </p:txBody>
      </p:sp>
      <p:sp>
        <p:nvSpPr>
          <p:cNvPr id="6" name="Text Placeholder 2">
            <a:extLst>
              <a:ext uri="{FF2B5EF4-FFF2-40B4-BE49-F238E27FC236}">
                <a16:creationId xmlns:a16="http://schemas.microsoft.com/office/drawing/2014/main" id="{0269F154-09EF-AB09-6C40-CB3B4DCC6771}"/>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AFD85F04-6190-8CAF-4E98-50054B04BC3C}"/>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1645590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C">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8" name="Footer Placeholder 4">
            <a:extLst>
              <a:ext uri="{FF2B5EF4-FFF2-40B4-BE49-F238E27FC236}">
                <a16:creationId xmlns:a16="http://schemas.microsoft.com/office/drawing/2014/main" id="{BB1B1310-50E5-D5D1-EFB4-8DC391443DC1}"/>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10" name="Text Placeholder 2">
            <a:extLst>
              <a:ext uri="{FF2B5EF4-FFF2-40B4-BE49-F238E27FC236}">
                <a16:creationId xmlns:a16="http://schemas.microsoft.com/office/drawing/2014/main" id="{4B690FD4-C934-811C-71A0-09B544BFA63C}"/>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856088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endParaRPr lang="en-GB" dirty="0"/>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Footer Placeholder 4">
            <a:extLst>
              <a:ext uri="{FF2B5EF4-FFF2-40B4-BE49-F238E27FC236}">
                <a16:creationId xmlns:a16="http://schemas.microsoft.com/office/drawing/2014/main" id="{74E0D493-7CDD-81FB-5C3C-C0ADE1D86344}"/>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8" name="Text Placeholder 2">
            <a:extLst>
              <a:ext uri="{FF2B5EF4-FFF2-40B4-BE49-F238E27FC236}">
                <a16:creationId xmlns:a16="http://schemas.microsoft.com/office/drawing/2014/main" id="{C3631BE1-AA29-3854-A738-EA6FD57CC09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631432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B">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5" name="Footer Placeholder 4">
            <a:extLst>
              <a:ext uri="{FF2B5EF4-FFF2-40B4-BE49-F238E27FC236}">
                <a16:creationId xmlns:a16="http://schemas.microsoft.com/office/drawing/2014/main" id="{CE162F4E-FD81-C878-5C0F-0D7556602BBD}"/>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8" name="Text Placeholder 2">
            <a:extLst>
              <a:ext uri="{FF2B5EF4-FFF2-40B4-BE49-F238E27FC236}">
                <a16:creationId xmlns:a16="http://schemas.microsoft.com/office/drawing/2014/main" id="{1BB48497-4B61-2B0C-8958-B565C3D23317}"/>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3696165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C">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endParaRPr lang="en-GB" dirty="0"/>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8" name="Footer Placeholder 4">
            <a:extLst>
              <a:ext uri="{FF2B5EF4-FFF2-40B4-BE49-F238E27FC236}">
                <a16:creationId xmlns:a16="http://schemas.microsoft.com/office/drawing/2014/main" id="{BB1B1310-50E5-D5D1-EFB4-8DC391443DC1}"/>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10" name="Text Placeholder 2">
            <a:extLst>
              <a:ext uri="{FF2B5EF4-FFF2-40B4-BE49-F238E27FC236}">
                <a16:creationId xmlns:a16="http://schemas.microsoft.com/office/drawing/2014/main" id="{4B690FD4-C934-811C-71A0-09B544BFA63C}"/>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2049524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5" name="Footer Placeholder 4">
            <a:extLst>
              <a:ext uri="{FF2B5EF4-FFF2-40B4-BE49-F238E27FC236}">
                <a16:creationId xmlns:a16="http://schemas.microsoft.com/office/drawing/2014/main" id="{7B11E5D2-715B-FEDA-87A6-82786219F499}"/>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8" name="Text Placeholder 2">
            <a:extLst>
              <a:ext uri="{FF2B5EF4-FFF2-40B4-BE49-F238E27FC236}">
                <a16:creationId xmlns:a16="http://schemas.microsoft.com/office/drawing/2014/main" id="{08CE8B93-4C66-C694-88C0-FF8368F987D0}"/>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0033085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tx2"/>
                </a:solidFill>
              </a:defRPr>
            </a:lvl1pPr>
          </a:lstStyle>
          <a:p>
            <a:endParaRPr lang="en-GB" dirty="0"/>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tx2"/>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Footer Placeholder 4">
            <a:extLst>
              <a:ext uri="{FF2B5EF4-FFF2-40B4-BE49-F238E27FC236}">
                <a16:creationId xmlns:a16="http://schemas.microsoft.com/office/drawing/2014/main" id="{D5821313-D819-4712-C30F-72F4C064B4BA}"/>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US" dirty="0"/>
              <a:t>Because design and innovation matter</a:t>
            </a:r>
            <a:endParaRPr lang="en-GB" dirty="0"/>
          </a:p>
        </p:txBody>
      </p:sp>
      <p:sp>
        <p:nvSpPr>
          <p:cNvPr id="6" name="Text Placeholder 2">
            <a:extLst>
              <a:ext uri="{FF2B5EF4-FFF2-40B4-BE49-F238E27FC236}">
                <a16:creationId xmlns:a16="http://schemas.microsoft.com/office/drawing/2014/main" id="{8ABE88D6-05B7-4F47-6631-7421A21AF695}"/>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958763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F">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tx2"/>
                </a:solidFill>
              </a:defRPr>
            </a:lvl1pPr>
          </a:lstStyle>
          <a:p>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rcRect/>
          <a:stretch/>
        </p:blipFill>
        <p:spPr>
          <a:xfrm>
            <a:off x="9214783" y="161925"/>
            <a:ext cx="2832100" cy="6565899"/>
          </a:xfrm>
          <a:prstGeom prst="rect">
            <a:avLst/>
          </a:prstGeom>
        </p:spPr>
      </p:pic>
      <p:sp>
        <p:nvSpPr>
          <p:cNvPr id="5" name="Footer Placeholder 4">
            <a:extLst>
              <a:ext uri="{FF2B5EF4-FFF2-40B4-BE49-F238E27FC236}">
                <a16:creationId xmlns:a16="http://schemas.microsoft.com/office/drawing/2014/main" id="{118E3D20-3D6E-6C49-203A-091EFEB7009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US" dirty="0"/>
              <a:t>Because design and innovation matter</a:t>
            </a:r>
            <a:endParaRPr lang="en-GB" dirty="0"/>
          </a:p>
        </p:txBody>
      </p:sp>
      <p:sp>
        <p:nvSpPr>
          <p:cNvPr id="8" name="Text Placeholder 2">
            <a:extLst>
              <a:ext uri="{FF2B5EF4-FFF2-40B4-BE49-F238E27FC236}">
                <a16:creationId xmlns:a16="http://schemas.microsoft.com/office/drawing/2014/main" id="{628F7603-7F2E-EE2B-1B58-17F2C97FA85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6727849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ntroduction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807052"/>
            <a:ext cx="9144000" cy="1358079"/>
          </a:xfrm>
        </p:spPr>
        <p:txBody>
          <a:bodyPr anchor="b"/>
          <a:lstStyle>
            <a:lvl1pPr algn="l" defTabSz="914400" rtl="0" eaLnBrk="1" latinLnBrk="0" hangingPunct="1">
              <a:lnSpc>
                <a:spcPct val="90000"/>
              </a:lnSpc>
              <a:spcBef>
                <a:spcPct val="0"/>
              </a:spcBef>
              <a:buNone/>
              <a:defRPr lang="en-GB" sz="3450" b="1" i="0" kern="1200" cap="all"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2621708"/>
            <a:ext cx="9144000" cy="3063957"/>
          </a:xfrm>
        </p:spPr>
        <p:txBody>
          <a:bodyPr/>
          <a:lstStyle>
            <a:lvl1pPr marL="0" indent="0" algn="l">
              <a:lnSpc>
                <a:spcPts val="2900"/>
              </a:lnSpc>
              <a:spcBef>
                <a:spcPts val="0"/>
              </a:spcBef>
              <a:spcAft>
                <a:spcPts val="8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Footer Placeholder 4">
            <a:extLst>
              <a:ext uri="{FF2B5EF4-FFF2-40B4-BE49-F238E27FC236}">
                <a16:creationId xmlns:a16="http://schemas.microsoft.com/office/drawing/2014/main" id="{2E769984-BF69-B57F-6C68-8CE234CD9915}"/>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Tree>
    <p:extLst>
      <p:ext uri="{BB962C8B-B14F-4D97-AF65-F5344CB8AC3E}">
        <p14:creationId xmlns:p14="http://schemas.microsoft.com/office/powerpoint/2010/main" val="18683016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content,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5400000" cy="1047918"/>
          </a:xfrm>
        </p:spPr>
        <p:txBody>
          <a:bodyPr/>
          <a:lstStyle>
            <a:lvl1pPr>
              <a:lnSpc>
                <a:spcPct val="100000"/>
              </a:lnSpc>
              <a:defRPr sz="4400" cap="all" baseline="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999"/>
            <a:ext cx="5400000"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Picture Placeholder 4">
            <a:extLst>
              <a:ext uri="{FF2B5EF4-FFF2-40B4-BE49-F238E27FC236}">
                <a16:creationId xmlns:a16="http://schemas.microsoft.com/office/drawing/2014/main" id="{607B857B-0E6B-AD01-EEDE-FA161F1503D5}"/>
              </a:ext>
            </a:extLst>
          </p:cNvPr>
          <p:cNvSpPr>
            <a:spLocks noGrp="1"/>
          </p:cNvSpPr>
          <p:nvPr>
            <p:ph type="pic" sz="quarter" idx="10"/>
          </p:nvPr>
        </p:nvSpPr>
        <p:spPr>
          <a:xfrm>
            <a:off x="6216000" y="0"/>
            <a:ext cx="5976000" cy="6858000"/>
          </a:xfrm>
        </p:spPr>
        <p:txBody>
          <a:bodyPr lIns="720000" tIns="720000" rIns="720000"/>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30043047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2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5999" y="546214"/>
            <a:ext cx="11040001" cy="1047918"/>
          </a:xfrm>
        </p:spPr>
        <p:txBody>
          <a:bodyPr/>
          <a:lstStyle>
            <a:lvl1pPr>
              <a:defRPr sz="4400" cap="all" baseline="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265"/>
            <a:ext cx="5400000"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BE1DC207-CBE2-25D9-E536-44479FCD8D6E}"/>
              </a:ext>
            </a:extLst>
          </p:cNvPr>
          <p:cNvSpPr>
            <a:spLocks noGrp="1"/>
          </p:cNvSpPr>
          <p:nvPr>
            <p:ph idx="10"/>
          </p:nvPr>
        </p:nvSpPr>
        <p:spPr>
          <a:xfrm>
            <a:off x="6216001" y="2573265"/>
            <a:ext cx="5400000"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318784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3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5999" y="546214"/>
            <a:ext cx="11040001" cy="1047918"/>
          </a:xfrm>
        </p:spPr>
        <p:txBody>
          <a:bodyPr/>
          <a:lstStyle>
            <a:lvl1pPr>
              <a:lnSpc>
                <a:spcPct val="100000"/>
              </a:lnSpc>
              <a:defRPr sz="4400" cap="all" baseline="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265"/>
            <a:ext cx="3526872"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BE1DC207-CBE2-25D9-E536-44479FCD8D6E}"/>
              </a:ext>
            </a:extLst>
          </p:cNvPr>
          <p:cNvSpPr>
            <a:spLocks noGrp="1"/>
          </p:cNvSpPr>
          <p:nvPr>
            <p:ph idx="10"/>
          </p:nvPr>
        </p:nvSpPr>
        <p:spPr>
          <a:xfrm>
            <a:off x="8089129" y="2573265"/>
            <a:ext cx="3526872"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ontent Placeholder 2">
            <a:extLst>
              <a:ext uri="{FF2B5EF4-FFF2-40B4-BE49-F238E27FC236}">
                <a16:creationId xmlns:a16="http://schemas.microsoft.com/office/drawing/2014/main" id="{246FE9E5-2071-3147-C6A3-419D118A0CB3}"/>
              </a:ext>
            </a:extLst>
          </p:cNvPr>
          <p:cNvSpPr>
            <a:spLocks noGrp="1"/>
          </p:cNvSpPr>
          <p:nvPr>
            <p:ph idx="11"/>
          </p:nvPr>
        </p:nvSpPr>
        <p:spPr>
          <a:xfrm>
            <a:off x="4332564" y="2573265"/>
            <a:ext cx="3526872"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96100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5" name="Footer Placeholder 4">
            <a:extLst>
              <a:ext uri="{FF2B5EF4-FFF2-40B4-BE49-F238E27FC236}">
                <a16:creationId xmlns:a16="http://schemas.microsoft.com/office/drawing/2014/main" id="{7B11E5D2-715B-FEDA-87A6-82786219F499}"/>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8" name="Text Placeholder 2">
            <a:extLst>
              <a:ext uri="{FF2B5EF4-FFF2-40B4-BE49-F238E27FC236}">
                <a16:creationId xmlns:a16="http://schemas.microsoft.com/office/drawing/2014/main" id="{08CE8B93-4C66-C694-88C0-FF8368F987D0}"/>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4430391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5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5999" y="546214"/>
            <a:ext cx="11040001" cy="1047918"/>
          </a:xfrm>
        </p:spPr>
        <p:txBody>
          <a:bodyPr/>
          <a:lstStyle>
            <a:lvl1pPr>
              <a:defRPr sz="4400" cap="all" baseline="0">
                <a:solidFill>
                  <a:schemeClr val="tx2"/>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265"/>
            <a:ext cx="2016124"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BE1DC207-CBE2-25D9-E536-44479FCD8D6E}"/>
              </a:ext>
            </a:extLst>
          </p:cNvPr>
          <p:cNvSpPr>
            <a:spLocks noGrp="1"/>
          </p:cNvSpPr>
          <p:nvPr>
            <p:ph idx="10"/>
          </p:nvPr>
        </p:nvSpPr>
        <p:spPr>
          <a:xfrm>
            <a:off x="9599875" y="2573265"/>
            <a:ext cx="2016126"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ontent Placeholder 2">
            <a:extLst>
              <a:ext uri="{FF2B5EF4-FFF2-40B4-BE49-F238E27FC236}">
                <a16:creationId xmlns:a16="http://schemas.microsoft.com/office/drawing/2014/main" id="{246FE9E5-2071-3147-C6A3-419D118A0CB3}"/>
              </a:ext>
            </a:extLst>
          </p:cNvPr>
          <p:cNvSpPr>
            <a:spLocks noGrp="1"/>
          </p:cNvSpPr>
          <p:nvPr>
            <p:ph idx="11"/>
          </p:nvPr>
        </p:nvSpPr>
        <p:spPr>
          <a:xfrm>
            <a:off x="5087937" y="2573265"/>
            <a:ext cx="2016126"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a:extLst>
              <a:ext uri="{FF2B5EF4-FFF2-40B4-BE49-F238E27FC236}">
                <a16:creationId xmlns:a16="http://schemas.microsoft.com/office/drawing/2014/main" id="{8438E8F2-D505-AF22-FFB0-67BA326C8C56}"/>
              </a:ext>
            </a:extLst>
          </p:cNvPr>
          <p:cNvSpPr>
            <a:spLocks noGrp="1"/>
          </p:cNvSpPr>
          <p:nvPr>
            <p:ph idx="12"/>
          </p:nvPr>
        </p:nvSpPr>
        <p:spPr>
          <a:xfrm>
            <a:off x="2831969" y="2573265"/>
            <a:ext cx="2016124"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54041DD5-1B8C-8E51-4677-F7A3C496A4E1}"/>
              </a:ext>
            </a:extLst>
          </p:cNvPr>
          <p:cNvSpPr>
            <a:spLocks noGrp="1"/>
          </p:cNvSpPr>
          <p:nvPr>
            <p:ph idx="13"/>
          </p:nvPr>
        </p:nvSpPr>
        <p:spPr>
          <a:xfrm>
            <a:off x="7343905" y="2573265"/>
            <a:ext cx="2016124"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905902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and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11041200" cy="1047918"/>
          </a:xfrm>
        </p:spPr>
        <p:txBody>
          <a:bodyPr/>
          <a:lstStyle>
            <a:lvl1pPr>
              <a:lnSpc>
                <a:spcPct val="100000"/>
              </a:lnSpc>
              <a:defRPr sz="4400" cap="all" baseline="0"/>
            </a:lvl1pPr>
          </a:lstStyle>
          <a:p>
            <a:r>
              <a:rPr lang="en-US" dirty="0"/>
              <a:t>Click to edit Master title style</a:t>
            </a:r>
            <a:endParaRPr lang="en-GB" dirty="0"/>
          </a:p>
        </p:txBody>
      </p:sp>
      <p:sp>
        <p:nvSpPr>
          <p:cNvPr id="5" name="Picture Placeholder 4">
            <a:extLst>
              <a:ext uri="{FF2B5EF4-FFF2-40B4-BE49-F238E27FC236}">
                <a16:creationId xmlns:a16="http://schemas.microsoft.com/office/drawing/2014/main" id="{692E8B4D-927F-4A22-ADD7-B0474CFED32F}"/>
              </a:ext>
            </a:extLst>
          </p:cNvPr>
          <p:cNvSpPr>
            <a:spLocks noGrp="1"/>
          </p:cNvSpPr>
          <p:nvPr>
            <p:ph type="pic" sz="quarter" idx="10"/>
          </p:nvPr>
        </p:nvSpPr>
        <p:spPr>
          <a:xfrm>
            <a:off x="576263" y="1741487"/>
            <a:ext cx="11041200" cy="4536000"/>
          </a:xfrm>
        </p:spPr>
        <p:txBody>
          <a:bodyPr lIns="1080000" tIns="720000" rIns="1080000"/>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29395508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10930711" cy="1047918"/>
          </a:xfrm>
        </p:spPr>
        <p:txBody>
          <a:bodyPr/>
          <a:lstStyle>
            <a:lvl1pPr>
              <a:defRPr sz="4400" cap="all" baseline="0"/>
            </a:lvl1pPr>
          </a:lstStyle>
          <a:p>
            <a:r>
              <a:rPr lang="en-US" dirty="0"/>
              <a:t>Click to edit Master title style</a:t>
            </a:r>
            <a:endParaRPr lang="en-GB" dirty="0"/>
          </a:p>
        </p:txBody>
      </p:sp>
    </p:spTree>
    <p:extLst>
      <p:ext uri="{BB962C8B-B14F-4D97-AF65-F5344CB8AC3E}">
        <p14:creationId xmlns:p14="http://schemas.microsoft.com/office/powerpoint/2010/main" val="8208748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act A">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sp>
        <p:nvSpPr>
          <p:cNvPr id="2" name="Footer Placeholder 4">
            <a:extLst>
              <a:ext uri="{FF2B5EF4-FFF2-40B4-BE49-F238E27FC236}">
                <a16:creationId xmlns:a16="http://schemas.microsoft.com/office/drawing/2014/main" id="{C41BB174-B520-170D-070D-B25392FA3D91}"/>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4" name="Text Placeholder 2">
            <a:extLst>
              <a:ext uri="{FF2B5EF4-FFF2-40B4-BE49-F238E27FC236}">
                <a16:creationId xmlns:a16="http://schemas.microsoft.com/office/drawing/2014/main" id="{81613733-3F07-78B2-C8E0-DB273ED7EEB8}"/>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1806232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ntact B">
    <p:bg>
      <p:bgPr>
        <a:solidFill>
          <a:schemeClr val="accent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sp>
        <p:nvSpPr>
          <p:cNvPr id="2" name="Footer Placeholder 4">
            <a:extLst>
              <a:ext uri="{FF2B5EF4-FFF2-40B4-BE49-F238E27FC236}">
                <a16:creationId xmlns:a16="http://schemas.microsoft.com/office/drawing/2014/main" id="{5B1599DE-C84A-AC7D-CF76-92FD501A618D}"/>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4" name="Text Placeholder 2">
            <a:extLst>
              <a:ext uri="{FF2B5EF4-FFF2-40B4-BE49-F238E27FC236}">
                <a16:creationId xmlns:a16="http://schemas.microsoft.com/office/drawing/2014/main" id="{CD9E278C-C694-9F39-1F4E-C76A388FE4D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ubtitle 2">
            <a:extLst>
              <a:ext uri="{FF2B5EF4-FFF2-40B4-BE49-F238E27FC236}">
                <a16:creationId xmlns:a16="http://schemas.microsoft.com/office/drawing/2014/main" id="{E6226617-AA3D-99CE-D8A2-FD15DCBCC7CE}"/>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5329534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ntact C">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tx2"/>
                </a:solidFill>
              </a:rPr>
              <a:t>Contact</a:t>
            </a:r>
          </a:p>
        </p:txBody>
      </p:sp>
      <p:sp>
        <p:nvSpPr>
          <p:cNvPr id="2" name="Footer Placeholder 4">
            <a:extLst>
              <a:ext uri="{FF2B5EF4-FFF2-40B4-BE49-F238E27FC236}">
                <a16:creationId xmlns:a16="http://schemas.microsoft.com/office/drawing/2014/main" id="{4370AC6A-6D9A-3EC1-EC51-32E9C7F3228A}"/>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US" dirty="0"/>
              <a:t>Because design and innovation matter</a:t>
            </a:r>
            <a:endParaRPr lang="en-GB" dirty="0"/>
          </a:p>
        </p:txBody>
      </p:sp>
      <p:sp>
        <p:nvSpPr>
          <p:cNvPr id="4" name="Text Placeholder 2">
            <a:extLst>
              <a:ext uri="{FF2B5EF4-FFF2-40B4-BE49-F238E27FC236}">
                <a16:creationId xmlns:a16="http://schemas.microsoft.com/office/drawing/2014/main" id="{B531A006-299D-CABF-06C0-D370EABD5878}"/>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ubtitle 2">
            <a:extLst>
              <a:ext uri="{FF2B5EF4-FFF2-40B4-BE49-F238E27FC236}">
                <a16:creationId xmlns:a16="http://schemas.microsoft.com/office/drawing/2014/main" id="{2E64CB4B-6969-902A-70E3-04EF8BCA52B3}"/>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37031303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ntact D">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pic>
        <p:nvPicPr>
          <p:cNvPr id="2" name="Picture 1">
            <a:extLst>
              <a:ext uri="{FF2B5EF4-FFF2-40B4-BE49-F238E27FC236}">
                <a16:creationId xmlns:a16="http://schemas.microsoft.com/office/drawing/2014/main" id="{3D770C02-4BC1-A831-8AA2-A0C452D60F27}"/>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4" name="Footer Placeholder 4">
            <a:extLst>
              <a:ext uri="{FF2B5EF4-FFF2-40B4-BE49-F238E27FC236}">
                <a16:creationId xmlns:a16="http://schemas.microsoft.com/office/drawing/2014/main" id="{29BD7142-9355-7AE4-3E98-61ABF055A83C}"/>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6" name="Text Placeholder 2">
            <a:extLst>
              <a:ext uri="{FF2B5EF4-FFF2-40B4-BE49-F238E27FC236}">
                <a16:creationId xmlns:a16="http://schemas.microsoft.com/office/drawing/2014/main" id="{F44DFA94-7449-7441-FFBB-D4BCCA6CBB90}"/>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D0C7EDE9-6A4F-9E73-05A3-56E5C7FA9795}"/>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17974086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ntact E">
    <p:bg>
      <p:bgPr>
        <a:solidFill>
          <a:schemeClr val="accent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pic>
        <p:nvPicPr>
          <p:cNvPr id="2" name="Picture 1">
            <a:extLst>
              <a:ext uri="{FF2B5EF4-FFF2-40B4-BE49-F238E27FC236}">
                <a16:creationId xmlns:a16="http://schemas.microsoft.com/office/drawing/2014/main" id="{92E07DFD-D5FF-676F-E453-7161CAAE08DF}"/>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4" name="Footer Placeholder 4">
            <a:extLst>
              <a:ext uri="{FF2B5EF4-FFF2-40B4-BE49-F238E27FC236}">
                <a16:creationId xmlns:a16="http://schemas.microsoft.com/office/drawing/2014/main" id="{B314543D-1360-91A9-EBAD-A52452DDFB1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6" name="Text Placeholder 2">
            <a:extLst>
              <a:ext uri="{FF2B5EF4-FFF2-40B4-BE49-F238E27FC236}">
                <a16:creationId xmlns:a16="http://schemas.microsoft.com/office/drawing/2014/main" id="{50D132C4-0EBB-D846-B052-2733018FDBD9}"/>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377D50B1-C82F-F884-55A6-E04C47ED88C4}"/>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3661786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ntact F">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tx2"/>
                </a:solidFill>
              </a:rPr>
              <a:t>Contact</a:t>
            </a:r>
          </a:p>
        </p:txBody>
      </p:sp>
      <p:pic>
        <p:nvPicPr>
          <p:cNvPr id="2" name="Picture 1">
            <a:extLst>
              <a:ext uri="{FF2B5EF4-FFF2-40B4-BE49-F238E27FC236}">
                <a16:creationId xmlns:a16="http://schemas.microsoft.com/office/drawing/2014/main" id="{93AD91CD-0C2B-BEFA-D850-681EDAD0FFAC}"/>
              </a:ext>
            </a:extLst>
          </p:cNvPr>
          <p:cNvPicPr>
            <a:picLocks noChangeAspect="1"/>
          </p:cNvPicPr>
          <p:nvPr userDrawn="1"/>
        </p:nvPicPr>
        <p:blipFill>
          <a:blip r:embed="rId3"/>
          <a:srcRect/>
          <a:stretch/>
        </p:blipFill>
        <p:spPr>
          <a:xfrm>
            <a:off x="9214783" y="161925"/>
            <a:ext cx="2832100" cy="6565899"/>
          </a:xfrm>
          <a:prstGeom prst="rect">
            <a:avLst/>
          </a:prstGeom>
        </p:spPr>
      </p:pic>
      <p:sp>
        <p:nvSpPr>
          <p:cNvPr id="4" name="Footer Placeholder 4">
            <a:extLst>
              <a:ext uri="{FF2B5EF4-FFF2-40B4-BE49-F238E27FC236}">
                <a16:creationId xmlns:a16="http://schemas.microsoft.com/office/drawing/2014/main" id="{706A6830-1A2A-7364-00B4-06A6DB52A3B3}"/>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US" dirty="0"/>
              <a:t>Because design and innovation matter</a:t>
            </a:r>
            <a:endParaRPr lang="en-GB" dirty="0"/>
          </a:p>
        </p:txBody>
      </p:sp>
      <p:sp>
        <p:nvSpPr>
          <p:cNvPr id="6" name="Text Placeholder 2">
            <a:extLst>
              <a:ext uri="{FF2B5EF4-FFF2-40B4-BE49-F238E27FC236}">
                <a16:creationId xmlns:a16="http://schemas.microsoft.com/office/drawing/2014/main" id="{0269F154-09EF-AB09-6C40-CB3B4DCC6771}"/>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AFD85F04-6190-8CAF-4E98-50054B04BC3C}"/>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32291712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endParaRPr lang="en-GB" dirty="0"/>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Footer Placeholder 4">
            <a:extLst>
              <a:ext uri="{FF2B5EF4-FFF2-40B4-BE49-F238E27FC236}">
                <a16:creationId xmlns:a16="http://schemas.microsoft.com/office/drawing/2014/main" id="{74E0D493-7CDD-81FB-5C3C-C0ADE1D86344}"/>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8" name="Text Placeholder 2">
            <a:extLst>
              <a:ext uri="{FF2B5EF4-FFF2-40B4-BE49-F238E27FC236}">
                <a16:creationId xmlns:a16="http://schemas.microsoft.com/office/drawing/2014/main" id="{C3631BE1-AA29-3854-A738-EA6FD57CC09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422756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tx2"/>
                </a:solidFill>
              </a:defRPr>
            </a:lvl1pPr>
          </a:lstStyle>
          <a:p>
            <a:r>
              <a:rPr lang="en-GB" dirty="0"/>
              <a:t>14 September 2022</a:t>
            </a:r>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tx2"/>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Footer Placeholder 4">
            <a:extLst>
              <a:ext uri="{FF2B5EF4-FFF2-40B4-BE49-F238E27FC236}">
                <a16:creationId xmlns:a16="http://schemas.microsoft.com/office/drawing/2014/main" id="{D5821313-D819-4712-C30F-72F4C064B4BA}"/>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2"/>
                </a:solidFill>
                <a:latin typeface="+mn-lt"/>
                <a:ea typeface="+mn-ea"/>
                <a:cs typeface="+mn-cs"/>
              </a:defRPr>
            </a:lvl1pPr>
          </a:lstStyle>
          <a:p>
            <a:r>
              <a:rPr lang="en-GB" dirty="0"/>
              <a:t>Because design and innovation matter</a:t>
            </a:r>
          </a:p>
        </p:txBody>
      </p:sp>
      <p:sp>
        <p:nvSpPr>
          <p:cNvPr id="6" name="Text Placeholder 2">
            <a:extLst>
              <a:ext uri="{FF2B5EF4-FFF2-40B4-BE49-F238E27FC236}">
                <a16:creationId xmlns:a16="http://schemas.microsoft.com/office/drawing/2014/main" id="{8ABE88D6-05B7-4F47-6631-7421A21AF695}"/>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8779289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B">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5" name="Footer Placeholder 4">
            <a:extLst>
              <a:ext uri="{FF2B5EF4-FFF2-40B4-BE49-F238E27FC236}">
                <a16:creationId xmlns:a16="http://schemas.microsoft.com/office/drawing/2014/main" id="{CE162F4E-FD81-C878-5C0F-0D7556602BBD}"/>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8" name="Text Placeholder 2">
            <a:extLst>
              <a:ext uri="{FF2B5EF4-FFF2-40B4-BE49-F238E27FC236}">
                <a16:creationId xmlns:a16="http://schemas.microsoft.com/office/drawing/2014/main" id="{1BB48497-4B61-2B0C-8958-B565C3D23317}"/>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698550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C">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endParaRPr lang="en-GB" dirty="0"/>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8" name="Footer Placeholder 4">
            <a:extLst>
              <a:ext uri="{FF2B5EF4-FFF2-40B4-BE49-F238E27FC236}">
                <a16:creationId xmlns:a16="http://schemas.microsoft.com/office/drawing/2014/main" id="{BB1B1310-50E5-D5D1-EFB4-8DC391443DC1}"/>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10" name="Text Placeholder 2">
            <a:extLst>
              <a:ext uri="{FF2B5EF4-FFF2-40B4-BE49-F238E27FC236}">
                <a16:creationId xmlns:a16="http://schemas.microsoft.com/office/drawing/2014/main" id="{4B690FD4-C934-811C-71A0-09B544BFA63C}"/>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1172740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5" name="Footer Placeholder 4">
            <a:extLst>
              <a:ext uri="{FF2B5EF4-FFF2-40B4-BE49-F238E27FC236}">
                <a16:creationId xmlns:a16="http://schemas.microsoft.com/office/drawing/2014/main" id="{7B11E5D2-715B-FEDA-87A6-82786219F499}"/>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8" name="Text Placeholder 2">
            <a:extLst>
              <a:ext uri="{FF2B5EF4-FFF2-40B4-BE49-F238E27FC236}">
                <a16:creationId xmlns:a16="http://schemas.microsoft.com/office/drawing/2014/main" id="{08CE8B93-4C66-C694-88C0-FF8368F987D0}"/>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224124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tx2"/>
                </a:solidFill>
              </a:defRPr>
            </a:lvl1pPr>
          </a:lstStyle>
          <a:p>
            <a:endParaRPr lang="en-GB" dirty="0"/>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tx2"/>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Footer Placeholder 4">
            <a:extLst>
              <a:ext uri="{FF2B5EF4-FFF2-40B4-BE49-F238E27FC236}">
                <a16:creationId xmlns:a16="http://schemas.microsoft.com/office/drawing/2014/main" id="{D5821313-D819-4712-C30F-72F4C064B4BA}"/>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US" dirty="0"/>
              <a:t>Because design and innovation matter</a:t>
            </a:r>
            <a:endParaRPr lang="en-GB" dirty="0"/>
          </a:p>
        </p:txBody>
      </p:sp>
      <p:sp>
        <p:nvSpPr>
          <p:cNvPr id="6" name="Text Placeholder 2">
            <a:extLst>
              <a:ext uri="{FF2B5EF4-FFF2-40B4-BE49-F238E27FC236}">
                <a16:creationId xmlns:a16="http://schemas.microsoft.com/office/drawing/2014/main" id="{8ABE88D6-05B7-4F47-6631-7421A21AF695}"/>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9257253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F">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tx2"/>
                </a:solidFill>
              </a:defRPr>
            </a:lvl1pPr>
          </a:lstStyle>
          <a:p>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rcRect/>
          <a:stretch/>
        </p:blipFill>
        <p:spPr>
          <a:xfrm>
            <a:off x="9214783" y="161925"/>
            <a:ext cx="2832100" cy="6565899"/>
          </a:xfrm>
          <a:prstGeom prst="rect">
            <a:avLst/>
          </a:prstGeom>
        </p:spPr>
      </p:pic>
      <p:sp>
        <p:nvSpPr>
          <p:cNvPr id="5" name="Footer Placeholder 4">
            <a:extLst>
              <a:ext uri="{FF2B5EF4-FFF2-40B4-BE49-F238E27FC236}">
                <a16:creationId xmlns:a16="http://schemas.microsoft.com/office/drawing/2014/main" id="{118E3D20-3D6E-6C49-203A-091EFEB7009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US" dirty="0"/>
              <a:t>Because design and innovation matter</a:t>
            </a:r>
            <a:endParaRPr lang="en-GB" dirty="0"/>
          </a:p>
        </p:txBody>
      </p:sp>
      <p:sp>
        <p:nvSpPr>
          <p:cNvPr id="8" name="Text Placeholder 2">
            <a:extLst>
              <a:ext uri="{FF2B5EF4-FFF2-40B4-BE49-F238E27FC236}">
                <a16:creationId xmlns:a16="http://schemas.microsoft.com/office/drawing/2014/main" id="{628F7603-7F2E-EE2B-1B58-17F2C97FA85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4912030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troduction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807052"/>
            <a:ext cx="9144000" cy="1358079"/>
          </a:xfrm>
        </p:spPr>
        <p:txBody>
          <a:bodyPr anchor="b"/>
          <a:lstStyle>
            <a:lvl1pPr algn="l" defTabSz="914400" rtl="0" eaLnBrk="1" latinLnBrk="0" hangingPunct="1">
              <a:lnSpc>
                <a:spcPct val="90000"/>
              </a:lnSpc>
              <a:spcBef>
                <a:spcPct val="0"/>
              </a:spcBef>
              <a:buNone/>
              <a:defRPr lang="en-GB" sz="3450" b="1" i="0" kern="1200" cap="all"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2621708"/>
            <a:ext cx="9144000" cy="3063957"/>
          </a:xfrm>
        </p:spPr>
        <p:txBody>
          <a:bodyPr/>
          <a:lstStyle>
            <a:lvl1pPr marL="0" indent="0" algn="l">
              <a:lnSpc>
                <a:spcPts val="2900"/>
              </a:lnSpc>
              <a:spcBef>
                <a:spcPts val="0"/>
              </a:spcBef>
              <a:spcAft>
                <a:spcPts val="8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Footer Placeholder 4">
            <a:extLst>
              <a:ext uri="{FF2B5EF4-FFF2-40B4-BE49-F238E27FC236}">
                <a16:creationId xmlns:a16="http://schemas.microsoft.com/office/drawing/2014/main" id="{2E769984-BF69-B57F-6C68-8CE234CD9915}"/>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Tree>
    <p:extLst>
      <p:ext uri="{BB962C8B-B14F-4D97-AF65-F5344CB8AC3E}">
        <p14:creationId xmlns:p14="http://schemas.microsoft.com/office/powerpoint/2010/main" val="19824980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Introduction B">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807052"/>
            <a:ext cx="9144000" cy="1358079"/>
          </a:xfrm>
        </p:spPr>
        <p:txBody>
          <a:bodyPr anchor="b"/>
          <a:lstStyle>
            <a:lvl1pPr algn="l" defTabSz="914400" rtl="0" eaLnBrk="1" latinLnBrk="0" hangingPunct="1">
              <a:lnSpc>
                <a:spcPct val="90000"/>
              </a:lnSpc>
              <a:spcBef>
                <a:spcPct val="0"/>
              </a:spcBef>
              <a:buNone/>
              <a:defRPr lang="en-GB" sz="3450" b="1" i="0" kern="1200" cap="all"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2621708"/>
            <a:ext cx="9144000" cy="3063957"/>
          </a:xfrm>
        </p:spPr>
        <p:txBody>
          <a:bodyPr/>
          <a:lstStyle>
            <a:lvl1pPr marL="0" indent="0" algn="l">
              <a:lnSpc>
                <a:spcPts val="2900"/>
              </a:lnSpc>
              <a:spcBef>
                <a:spcPts val="0"/>
              </a:spcBef>
              <a:spcAft>
                <a:spcPts val="8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Footer Placeholder 4">
            <a:extLst>
              <a:ext uri="{FF2B5EF4-FFF2-40B4-BE49-F238E27FC236}">
                <a16:creationId xmlns:a16="http://schemas.microsoft.com/office/drawing/2014/main" id="{AE6A1547-637C-33A3-56F8-80A9552BA3CF}"/>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Tree>
    <p:extLst>
      <p:ext uri="{BB962C8B-B14F-4D97-AF65-F5344CB8AC3E}">
        <p14:creationId xmlns:p14="http://schemas.microsoft.com/office/powerpoint/2010/main" val="200658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Introduction C">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807052"/>
            <a:ext cx="9144000" cy="1358079"/>
          </a:xfrm>
        </p:spPr>
        <p:txBody>
          <a:bodyPr anchor="b"/>
          <a:lstStyle>
            <a:lvl1pPr algn="l" defTabSz="914400" rtl="0" eaLnBrk="1" latinLnBrk="0" hangingPunct="1">
              <a:lnSpc>
                <a:spcPct val="90000"/>
              </a:lnSpc>
              <a:spcBef>
                <a:spcPct val="0"/>
              </a:spcBef>
              <a:buNone/>
              <a:defRPr lang="en-GB" sz="3450" b="1" i="0" kern="1200" cap="all" baseline="0" dirty="0">
                <a:solidFill>
                  <a:schemeClr val="tx2"/>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2621708"/>
            <a:ext cx="9144000" cy="3063957"/>
          </a:xfrm>
        </p:spPr>
        <p:txBody>
          <a:bodyPr/>
          <a:lstStyle>
            <a:lvl1pPr marL="0" indent="0" algn="l">
              <a:lnSpc>
                <a:spcPts val="2900"/>
              </a:lnSpc>
              <a:spcBef>
                <a:spcPts val="0"/>
              </a:spcBef>
              <a:spcAft>
                <a:spcPts val="800"/>
              </a:spcAft>
              <a:buNone/>
              <a:defRPr sz="2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Footer Placeholder 4">
            <a:extLst>
              <a:ext uri="{FF2B5EF4-FFF2-40B4-BE49-F238E27FC236}">
                <a16:creationId xmlns:a16="http://schemas.microsoft.com/office/drawing/2014/main" id="{2697E70B-6FA2-75B3-131E-F3E208D6830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US" dirty="0"/>
              <a:t>Because design and innovation matter</a:t>
            </a:r>
            <a:endParaRPr lang="en-GB" dirty="0"/>
          </a:p>
        </p:txBody>
      </p:sp>
    </p:spTree>
    <p:extLst>
      <p:ext uri="{BB962C8B-B14F-4D97-AF65-F5344CB8AC3E}">
        <p14:creationId xmlns:p14="http://schemas.microsoft.com/office/powerpoint/2010/main" val="14802640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Quot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A3BB6F-4A02-36E8-1500-4F5D239B5E7A}"/>
              </a:ext>
            </a:extLst>
          </p:cNvPr>
          <p:cNvSpPr/>
          <p:nvPr userDrawn="1"/>
        </p:nvSpPr>
        <p:spPr>
          <a:xfrm>
            <a:off x="0" y="0"/>
            <a:ext cx="3937518" cy="6858000"/>
          </a:xfrm>
          <a:prstGeom prst="rect">
            <a:avLst/>
          </a:prstGeom>
          <a:gradFill flip="none" rotWithShape="1">
            <a:gsLst>
              <a:gs pos="80000">
                <a:schemeClr val="tx1">
                  <a:alpha val="40235"/>
                </a:schemeClr>
              </a:gs>
              <a:gs pos="0">
                <a:schemeClr val="tx1">
                  <a:alpha val="39635"/>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707527"/>
            <a:ext cx="2592000" cy="3282673"/>
          </a:xfrm>
        </p:spPr>
        <p:txBody>
          <a:bodyPr anchor="t"/>
          <a:lstStyle>
            <a:lvl1pPr algn="l" defTabSz="914400" rtl="0" eaLnBrk="1" latinLnBrk="0" hangingPunct="1">
              <a:lnSpc>
                <a:spcPct val="90000"/>
              </a:lnSpc>
              <a:spcBef>
                <a:spcPct val="0"/>
              </a:spcBef>
              <a:buNone/>
              <a:defRPr lang="en-GB" sz="2100" b="0" i="0" kern="1200" cap="none"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3990200"/>
            <a:ext cx="2592000" cy="507155"/>
          </a:xfrm>
        </p:spPr>
        <p:txBody>
          <a:bodyPr/>
          <a:lstStyle>
            <a:lvl1pPr marL="0" indent="0" algn="l">
              <a:lnSpc>
                <a:spcPct val="100000"/>
              </a:lnSpc>
              <a:spcBef>
                <a:spcPts val="0"/>
              </a:spcBef>
              <a:spcAft>
                <a:spcPts val="0"/>
              </a:spcAft>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cxnSp>
        <p:nvCxnSpPr>
          <p:cNvPr id="5" name="Straight Connector 4">
            <a:extLst>
              <a:ext uri="{FF2B5EF4-FFF2-40B4-BE49-F238E27FC236}">
                <a16:creationId xmlns:a16="http://schemas.microsoft.com/office/drawing/2014/main" id="{47378C14-3660-38BD-8ED0-916C044A76CF}"/>
              </a:ext>
            </a:extLst>
          </p:cNvPr>
          <p:cNvCxnSpPr/>
          <p:nvPr userDrawn="1"/>
        </p:nvCxnSpPr>
        <p:spPr>
          <a:xfrm>
            <a:off x="576000" y="584719"/>
            <a:ext cx="25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5071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with montage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707527"/>
            <a:ext cx="2592000" cy="3282673"/>
          </a:xfrm>
        </p:spPr>
        <p:txBody>
          <a:bodyPr anchor="t"/>
          <a:lstStyle>
            <a:lvl1pPr algn="l" defTabSz="914400" rtl="0" eaLnBrk="1" latinLnBrk="0" hangingPunct="1">
              <a:lnSpc>
                <a:spcPct val="90000"/>
              </a:lnSpc>
              <a:spcBef>
                <a:spcPct val="0"/>
              </a:spcBef>
              <a:buNone/>
              <a:defRPr lang="en-GB" sz="2100" b="0" i="0" kern="1200" cap="none"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3990200"/>
            <a:ext cx="2592000" cy="507155"/>
          </a:xfrm>
        </p:spPr>
        <p:txBody>
          <a:bodyPr/>
          <a:lstStyle>
            <a:lvl1pPr marL="0" indent="0" algn="l">
              <a:lnSpc>
                <a:spcPct val="100000"/>
              </a:lnSpc>
              <a:spcBef>
                <a:spcPts val="0"/>
              </a:spcBef>
              <a:spcAft>
                <a:spcPts val="0"/>
              </a:spcAft>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cxnSp>
        <p:nvCxnSpPr>
          <p:cNvPr id="5" name="Straight Connector 4">
            <a:extLst>
              <a:ext uri="{FF2B5EF4-FFF2-40B4-BE49-F238E27FC236}">
                <a16:creationId xmlns:a16="http://schemas.microsoft.com/office/drawing/2014/main" id="{47378C14-3660-38BD-8ED0-916C044A76CF}"/>
              </a:ext>
            </a:extLst>
          </p:cNvPr>
          <p:cNvCxnSpPr/>
          <p:nvPr userDrawn="1"/>
        </p:nvCxnSpPr>
        <p:spPr>
          <a:xfrm>
            <a:off x="576000" y="584719"/>
            <a:ext cx="25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411E5512-7D46-8DFE-D810-261542337257}"/>
              </a:ext>
            </a:extLst>
          </p:cNvPr>
          <p:cNvSpPr>
            <a:spLocks noGrp="1"/>
          </p:cNvSpPr>
          <p:nvPr>
            <p:ph type="pic" sz="quarter" idx="10"/>
          </p:nvPr>
        </p:nvSpPr>
        <p:spPr>
          <a:xfrm>
            <a:off x="7143134" y="0"/>
            <a:ext cx="4464000" cy="2700000"/>
          </a:xfrm>
        </p:spPr>
        <p:txBody>
          <a:bodyPr lIns="360000" tIns="360000" rIns="360000"/>
          <a:lstStyle>
            <a:lvl1pPr marL="0" indent="0" algn="ctr">
              <a:buNone/>
              <a:defRPr sz="1800">
                <a:solidFill>
                  <a:schemeClr val="bg1"/>
                </a:solidFill>
              </a:defRPr>
            </a:lvl1pPr>
          </a:lstStyle>
          <a:p>
            <a:r>
              <a:rPr lang="en-US" dirty="0"/>
              <a:t>Click icon to add picture</a:t>
            </a:r>
            <a:endParaRPr lang="en-GB" dirty="0"/>
          </a:p>
        </p:txBody>
      </p:sp>
      <p:sp>
        <p:nvSpPr>
          <p:cNvPr id="9" name="Picture Placeholder 8">
            <a:extLst>
              <a:ext uri="{FF2B5EF4-FFF2-40B4-BE49-F238E27FC236}">
                <a16:creationId xmlns:a16="http://schemas.microsoft.com/office/drawing/2014/main" id="{10DE8276-D098-7E22-EF08-2F9DB196059A}"/>
              </a:ext>
            </a:extLst>
          </p:cNvPr>
          <p:cNvSpPr>
            <a:spLocks noGrp="1"/>
          </p:cNvSpPr>
          <p:nvPr>
            <p:ph type="pic" sz="quarter" idx="11"/>
          </p:nvPr>
        </p:nvSpPr>
        <p:spPr>
          <a:xfrm>
            <a:off x="8084167" y="2926378"/>
            <a:ext cx="2592000" cy="1584000"/>
          </a:xfrm>
        </p:spPr>
        <p:txBody>
          <a:bodyPr lIns="360000" tIns="360000" rIns="360000"/>
          <a:lstStyle>
            <a:lvl1pPr marL="0" indent="0" algn="ctr">
              <a:buNone/>
              <a:defRPr lang="en-GB" sz="1400" kern="1200">
                <a:solidFill>
                  <a:schemeClr val="bg1"/>
                </a:solidFill>
                <a:latin typeface="+mn-lt"/>
                <a:ea typeface="+mn-ea"/>
                <a:cs typeface="+mn-cs"/>
              </a:defRPr>
            </a:lvl1pPr>
          </a:lstStyle>
          <a:p>
            <a:r>
              <a:rPr lang="en-US" dirty="0"/>
              <a:t>Click icon to add picture</a:t>
            </a:r>
            <a:endParaRPr lang="en-GB" dirty="0"/>
          </a:p>
        </p:txBody>
      </p:sp>
      <p:sp>
        <p:nvSpPr>
          <p:cNvPr id="11" name="Picture Placeholder 10">
            <a:extLst>
              <a:ext uri="{FF2B5EF4-FFF2-40B4-BE49-F238E27FC236}">
                <a16:creationId xmlns:a16="http://schemas.microsoft.com/office/drawing/2014/main" id="{E6E4EADF-DEB7-8DC7-1DDF-6EAEC380B718}"/>
              </a:ext>
            </a:extLst>
          </p:cNvPr>
          <p:cNvSpPr>
            <a:spLocks noGrp="1"/>
          </p:cNvSpPr>
          <p:nvPr>
            <p:ph type="pic" sz="quarter" idx="12"/>
          </p:nvPr>
        </p:nvSpPr>
        <p:spPr>
          <a:xfrm>
            <a:off x="5254625" y="3168650"/>
            <a:ext cx="2609850" cy="3108325"/>
          </a:xfrm>
        </p:spPr>
        <p:txBody>
          <a:bodyPr lIns="360000" tIns="360000" rIns="360000"/>
          <a:lstStyle>
            <a:lvl1pPr marL="0" indent="0" algn="ctr">
              <a:buNone/>
              <a:defRPr sz="1600">
                <a:solidFill>
                  <a:schemeClr val="bg1"/>
                </a:solidFill>
              </a:defRPr>
            </a:lvl1pPr>
          </a:lstStyle>
          <a:p>
            <a:r>
              <a:rPr lang="en-US" dirty="0"/>
              <a:t>Click icon to add picture</a:t>
            </a:r>
            <a:endParaRPr lang="en-GB" dirty="0"/>
          </a:p>
        </p:txBody>
      </p:sp>
    </p:spTree>
    <p:extLst>
      <p:ext uri="{BB962C8B-B14F-4D97-AF65-F5344CB8AC3E}">
        <p14:creationId xmlns:p14="http://schemas.microsoft.com/office/powerpoint/2010/main" val="156995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F">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tx2"/>
                </a:solidFill>
              </a:defRPr>
            </a:lvl1pPr>
          </a:lstStyle>
          <a:p>
            <a:r>
              <a:rPr lang="en-GB" dirty="0"/>
              <a:t>14 September 2022</a:t>
            </a:r>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rcRect/>
          <a:stretch/>
        </p:blipFill>
        <p:spPr>
          <a:xfrm>
            <a:off x="9214783" y="161925"/>
            <a:ext cx="2832100" cy="6565899"/>
          </a:xfrm>
          <a:prstGeom prst="rect">
            <a:avLst/>
          </a:prstGeom>
        </p:spPr>
      </p:pic>
      <p:sp>
        <p:nvSpPr>
          <p:cNvPr id="5" name="Footer Placeholder 4">
            <a:extLst>
              <a:ext uri="{FF2B5EF4-FFF2-40B4-BE49-F238E27FC236}">
                <a16:creationId xmlns:a16="http://schemas.microsoft.com/office/drawing/2014/main" id="{118E3D20-3D6E-6C49-203A-091EFEB7009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2"/>
                </a:solidFill>
                <a:latin typeface="+mn-lt"/>
                <a:ea typeface="+mn-ea"/>
                <a:cs typeface="+mn-cs"/>
              </a:defRPr>
            </a:lvl1pPr>
          </a:lstStyle>
          <a:p>
            <a:r>
              <a:rPr lang="en-GB" dirty="0"/>
              <a:t>Because design and innovation matter</a:t>
            </a:r>
          </a:p>
        </p:txBody>
      </p:sp>
      <p:sp>
        <p:nvSpPr>
          <p:cNvPr id="8" name="Text Placeholder 2">
            <a:extLst>
              <a:ext uri="{FF2B5EF4-FFF2-40B4-BE49-F238E27FC236}">
                <a16:creationId xmlns:a16="http://schemas.microsoft.com/office/drawing/2014/main" id="{628F7603-7F2E-EE2B-1B58-17F2C97FA85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2891383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 with montage B">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707527"/>
            <a:ext cx="2592000" cy="3282673"/>
          </a:xfrm>
        </p:spPr>
        <p:txBody>
          <a:bodyPr anchor="t"/>
          <a:lstStyle>
            <a:lvl1pPr algn="l" defTabSz="914400" rtl="0" eaLnBrk="1" latinLnBrk="0" hangingPunct="1">
              <a:lnSpc>
                <a:spcPct val="90000"/>
              </a:lnSpc>
              <a:spcBef>
                <a:spcPct val="0"/>
              </a:spcBef>
              <a:buNone/>
              <a:defRPr lang="en-GB" sz="2100" b="0" i="0" kern="1200" cap="none" baseline="0" dirty="0">
                <a:solidFill>
                  <a:schemeClr val="tx2"/>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3990200"/>
            <a:ext cx="2592000" cy="507155"/>
          </a:xfrm>
        </p:spPr>
        <p:txBody>
          <a:bodyPr/>
          <a:lstStyle>
            <a:lvl1pPr marL="0" indent="0" algn="l">
              <a:lnSpc>
                <a:spcPct val="100000"/>
              </a:lnSpc>
              <a:spcBef>
                <a:spcPts val="0"/>
              </a:spcBef>
              <a:spcAft>
                <a:spcPts val="0"/>
              </a:spcAft>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cxnSp>
        <p:nvCxnSpPr>
          <p:cNvPr id="5" name="Straight Connector 4">
            <a:extLst>
              <a:ext uri="{FF2B5EF4-FFF2-40B4-BE49-F238E27FC236}">
                <a16:creationId xmlns:a16="http://schemas.microsoft.com/office/drawing/2014/main" id="{47378C14-3660-38BD-8ED0-916C044A76CF}"/>
              </a:ext>
            </a:extLst>
          </p:cNvPr>
          <p:cNvCxnSpPr/>
          <p:nvPr userDrawn="1"/>
        </p:nvCxnSpPr>
        <p:spPr>
          <a:xfrm>
            <a:off x="576000" y="584719"/>
            <a:ext cx="25920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411E5512-7D46-8DFE-D810-261542337257}"/>
              </a:ext>
            </a:extLst>
          </p:cNvPr>
          <p:cNvSpPr>
            <a:spLocks noGrp="1"/>
          </p:cNvSpPr>
          <p:nvPr>
            <p:ph type="pic" sz="quarter" idx="10"/>
          </p:nvPr>
        </p:nvSpPr>
        <p:spPr>
          <a:xfrm>
            <a:off x="7143134" y="0"/>
            <a:ext cx="4464000" cy="2700000"/>
          </a:xfrm>
        </p:spPr>
        <p:txBody>
          <a:bodyPr lIns="360000" tIns="360000" rIns="360000"/>
          <a:lstStyle>
            <a:lvl1pPr marL="0" indent="0" algn="ctr">
              <a:buNone/>
              <a:defRPr sz="1800">
                <a:solidFill>
                  <a:schemeClr val="tx2"/>
                </a:solidFill>
              </a:defRPr>
            </a:lvl1pPr>
          </a:lstStyle>
          <a:p>
            <a:r>
              <a:rPr lang="en-US" dirty="0"/>
              <a:t>Click icon to add picture</a:t>
            </a:r>
            <a:endParaRPr lang="en-GB" dirty="0"/>
          </a:p>
        </p:txBody>
      </p:sp>
      <p:sp>
        <p:nvSpPr>
          <p:cNvPr id="9" name="Picture Placeholder 8">
            <a:extLst>
              <a:ext uri="{FF2B5EF4-FFF2-40B4-BE49-F238E27FC236}">
                <a16:creationId xmlns:a16="http://schemas.microsoft.com/office/drawing/2014/main" id="{10DE8276-D098-7E22-EF08-2F9DB196059A}"/>
              </a:ext>
            </a:extLst>
          </p:cNvPr>
          <p:cNvSpPr>
            <a:spLocks noGrp="1"/>
          </p:cNvSpPr>
          <p:nvPr>
            <p:ph type="pic" sz="quarter" idx="11"/>
          </p:nvPr>
        </p:nvSpPr>
        <p:spPr>
          <a:xfrm>
            <a:off x="8084167" y="2926378"/>
            <a:ext cx="2592000" cy="1584000"/>
          </a:xfrm>
        </p:spPr>
        <p:txBody>
          <a:bodyPr lIns="360000" tIns="360000" rIns="360000"/>
          <a:lstStyle>
            <a:lvl1pPr marL="0" indent="0" algn="ctr">
              <a:buNone/>
              <a:defRPr lang="en-GB" sz="1400" kern="1200">
                <a:solidFill>
                  <a:schemeClr val="tx2"/>
                </a:solidFill>
                <a:latin typeface="+mn-lt"/>
                <a:ea typeface="+mn-ea"/>
                <a:cs typeface="+mn-cs"/>
              </a:defRPr>
            </a:lvl1pPr>
          </a:lstStyle>
          <a:p>
            <a:r>
              <a:rPr lang="en-US" dirty="0"/>
              <a:t>Click icon to add picture</a:t>
            </a:r>
            <a:endParaRPr lang="en-GB" dirty="0"/>
          </a:p>
        </p:txBody>
      </p:sp>
      <p:sp>
        <p:nvSpPr>
          <p:cNvPr id="11" name="Picture Placeholder 10">
            <a:extLst>
              <a:ext uri="{FF2B5EF4-FFF2-40B4-BE49-F238E27FC236}">
                <a16:creationId xmlns:a16="http://schemas.microsoft.com/office/drawing/2014/main" id="{E6E4EADF-DEB7-8DC7-1DDF-6EAEC380B718}"/>
              </a:ext>
            </a:extLst>
          </p:cNvPr>
          <p:cNvSpPr>
            <a:spLocks noGrp="1"/>
          </p:cNvSpPr>
          <p:nvPr>
            <p:ph type="pic" sz="quarter" idx="12"/>
          </p:nvPr>
        </p:nvSpPr>
        <p:spPr>
          <a:xfrm>
            <a:off x="5254625" y="3168650"/>
            <a:ext cx="2609850" cy="3108325"/>
          </a:xfrm>
        </p:spPr>
        <p:txBody>
          <a:bodyPr lIns="360000" tIns="360000" rIns="360000"/>
          <a:lstStyle>
            <a:lvl1pPr marL="0" indent="0" algn="ctr">
              <a:buNone/>
              <a:defRPr sz="1600">
                <a:solidFill>
                  <a:schemeClr val="tx2"/>
                </a:solidFill>
              </a:defRPr>
            </a:lvl1pPr>
          </a:lstStyle>
          <a:p>
            <a:r>
              <a:rPr lang="en-US" dirty="0"/>
              <a:t>Click icon to add picture</a:t>
            </a:r>
            <a:endParaRPr lang="en-GB" dirty="0"/>
          </a:p>
        </p:txBody>
      </p:sp>
    </p:spTree>
    <p:extLst>
      <p:ext uri="{BB962C8B-B14F-4D97-AF65-F5344CB8AC3E}">
        <p14:creationId xmlns:p14="http://schemas.microsoft.com/office/powerpoint/2010/main" val="25908501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3891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vid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hasCustomPrompt="1"/>
          </p:nvPr>
        </p:nvSpPr>
        <p:spPr>
          <a:xfrm>
            <a:off x="576000" y="1990213"/>
            <a:ext cx="8909194" cy="2877573"/>
          </a:xfrm>
        </p:spPr>
        <p:txBody>
          <a:bodyPr anchor="ctr"/>
          <a:lstStyle>
            <a:lvl1pPr algn="l">
              <a:lnSpc>
                <a:spcPts val="10700"/>
              </a:lnSpc>
              <a:defRPr sz="9300" b="1" i="0" cap="all" baseline="0">
                <a:solidFill>
                  <a:schemeClr val="tx2"/>
                </a:solidFill>
                <a:latin typeface="Arial" panose="020B0604020202020204" pitchFamily="34" charset="0"/>
                <a:cs typeface="Arial" panose="020B0604020202020204" pitchFamily="34" charset="0"/>
              </a:defRPr>
            </a:lvl1pPr>
          </a:lstStyle>
          <a:p>
            <a:r>
              <a:rPr lang="en-GB" dirty="0"/>
              <a:t>Click to edit title</a:t>
            </a:r>
          </a:p>
        </p:txBody>
      </p:sp>
      <p:sp>
        <p:nvSpPr>
          <p:cNvPr id="9" name="TextBox 8">
            <a:extLst>
              <a:ext uri="{FF2B5EF4-FFF2-40B4-BE49-F238E27FC236}">
                <a16:creationId xmlns:a16="http://schemas.microsoft.com/office/drawing/2014/main" id="{8FAD97B7-3DC5-1690-4595-B1F824E62896}"/>
              </a:ext>
            </a:extLst>
          </p:cNvPr>
          <p:cNvSpPr txBox="1"/>
          <p:nvPr userDrawn="1"/>
        </p:nvSpPr>
        <p:spPr>
          <a:xfrm>
            <a:off x="576000" y="6022726"/>
            <a:ext cx="4652682" cy="258743"/>
          </a:xfrm>
          <a:prstGeom prst="rect">
            <a:avLst/>
          </a:prstGeom>
          <a:noFill/>
        </p:spPr>
        <p:txBody>
          <a:bodyPr wrap="square" lIns="0" tIns="0" rIns="0" bIns="0" rtlCol="0">
            <a:noAutofit/>
          </a:bodyPr>
          <a:lstStyle/>
          <a:p>
            <a:pPr>
              <a:spcAft>
                <a:spcPts val="1000"/>
              </a:spcAft>
            </a:pPr>
            <a:r>
              <a:rPr lang="en-GB" sz="1900" spc="-20" baseline="0" dirty="0">
                <a:solidFill>
                  <a:schemeClr val="tx2"/>
                </a:solidFill>
              </a:rPr>
              <a:t>Because Design and Innovation matters</a:t>
            </a:r>
          </a:p>
        </p:txBody>
      </p:sp>
    </p:spTree>
    <p:extLst>
      <p:ext uri="{BB962C8B-B14F-4D97-AF65-F5344CB8AC3E}">
        <p14:creationId xmlns:p14="http://schemas.microsoft.com/office/powerpoint/2010/main" val="20479275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hasCustomPrompt="1"/>
          </p:nvPr>
        </p:nvSpPr>
        <p:spPr>
          <a:xfrm>
            <a:off x="576000" y="1990213"/>
            <a:ext cx="8909194" cy="2877573"/>
          </a:xfrm>
        </p:spPr>
        <p:txBody>
          <a:bodyPr anchor="ctr"/>
          <a:lstStyle>
            <a:lvl1pPr algn="l">
              <a:lnSpc>
                <a:spcPts val="10700"/>
              </a:lnSpc>
              <a:defRPr sz="9300" b="1" i="0" cap="all" baseline="0">
                <a:solidFill>
                  <a:schemeClr val="tx2"/>
                </a:solidFill>
                <a:latin typeface="Arial" panose="020B0604020202020204" pitchFamily="34" charset="0"/>
                <a:cs typeface="Arial" panose="020B0604020202020204" pitchFamily="34" charset="0"/>
              </a:defRPr>
            </a:lvl1pPr>
          </a:lstStyle>
          <a:p>
            <a:r>
              <a:rPr lang="en-GB" dirty="0"/>
              <a:t>Click to edit title</a:t>
            </a:r>
          </a:p>
        </p:txBody>
      </p:sp>
      <p:sp>
        <p:nvSpPr>
          <p:cNvPr id="9" name="TextBox 8">
            <a:extLst>
              <a:ext uri="{FF2B5EF4-FFF2-40B4-BE49-F238E27FC236}">
                <a16:creationId xmlns:a16="http://schemas.microsoft.com/office/drawing/2014/main" id="{8FAD97B7-3DC5-1690-4595-B1F824E62896}"/>
              </a:ext>
            </a:extLst>
          </p:cNvPr>
          <p:cNvSpPr txBox="1"/>
          <p:nvPr userDrawn="1"/>
        </p:nvSpPr>
        <p:spPr>
          <a:xfrm>
            <a:off x="576000" y="6022726"/>
            <a:ext cx="4652682" cy="258743"/>
          </a:xfrm>
          <a:prstGeom prst="rect">
            <a:avLst/>
          </a:prstGeom>
          <a:noFill/>
        </p:spPr>
        <p:txBody>
          <a:bodyPr wrap="square" lIns="0" tIns="0" rIns="0" bIns="0" rtlCol="0">
            <a:noAutofit/>
          </a:bodyPr>
          <a:lstStyle/>
          <a:p>
            <a:pPr>
              <a:spcAft>
                <a:spcPts val="1000"/>
              </a:spcAft>
            </a:pPr>
            <a:r>
              <a:rPr lang="en-GB" sz="1900" spc="-20" baseline="0" dirty="0">
                <a:solidFill>
                  <a:schemeClr val="tx2"/>
                </a:solidFill>
              </a:rPr>
              <a:t>Because Design and Innovation matters</a:t>
            </a:r>
          </a:p>
        </p:txBody>
      </p:sp>
    </p:spTree>
    <p:extLst>
      <p:ext uri="{BB962C8B-B14F-4D97-AF65-F5344CB8AC3E}">
        <p14:creationId xmlns:p14="http://schemas.microsoft.com/office/powerpoint/2010/main" val="37765471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vid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hasCustomPrompt="1"/>
          </p:nvPr>
        </p:nvSpPr>
        <p:spPr>
          <a:xfrm>
            <a:off x="576000" y="1990213"/>
            <a:ext cx="8909194" cy="2877573"/>
          </a:xfrm>
        </p:spPr>
        <p:txBody>
          <a:bodyPr anchor="ctr"/>
          <a:lstStyle>
            <a:lvl1pPr algn="l">
              <a:lnSpc>
                <a:spcPts val="10700"/>
              </a:lnSpc>
              <a:defRPr sz="9300" b="1" i="0" cap="all" baseline="0">
                <a:solidFill>
                  <a:schemeClr val="tx2"/>
                </a:solidFill>
                <a:latin typeface="Arial" panose="020B0604020202020204" pitchFamily="34" charset="0"/>
                <a:cs typeface="Arial" panose="020B0604020202020204" pitchFamily="34" charset="0"/>
              </a:defRPr>
            </a:lvl1pPr>
          </a:lstStyle>
          <a:p>
            <a:r>
              <a:rPr lang="en-GB" dirty="0"/>
              <a:t>Click to edit title</a:t>
            </a:r>
          </a:p>
        </p:txBody>
      </p:sp>
      <p:sp>
        <p:nvSpPr>
          <p:cNvPr id="9" name="TextBox 8">
            <a:extLst>
              <a:ext uri="{FF2B5EF4-FFF2-40B4-BE49-F238E27FC236}">
                <a16:creationId xmlns:a16="http://schemas.microsoft.com/office/drawing/2014/main" id="{8FAD97B7-3DC5-1690-4595-B1F824E62896}"/>
              </a:ext>
            </a:extLst>
          </p:cNvPr>
          <p:cNvSpPr txBox="1"/>
          <p:nvPr userDrawn="1"/>
        </p:nvSpPr>
        <p:spPr>
          <a:xfrm>
            <a:off x="576000" y="6022726"/>
            <a:ext cx="4652682" cy="258743"/>
          </a:xfrm>
          <a:prstGeom prst="rect">
            <a:avLst/>
          </a:prstGeom>
          <a:noFill/>
        </p:spPr>
        <p:txBody>
          <a:bodyPr wrap="square" lIns="0" tIns="0" rIns="0" bIns="0" rtlCol="0">
            <a:noAutofit/>
          </a:bodyPr>
          <a:lstStyle/>
          <a:p>
            <a:pPr>
              <a:spcAft>
                <a:spcPts val="1000"/>
              </a:spcAft>
            </a:pPr>
            <a:r>
              <a:rPr lang="en-GB" sz="1900" spc="-20" baseline="0" dirty="0">
                <a:solidFill>
                  <a:schemeClr val="tx2"/>
                </a:solidFill>
              </a:rPr>
              <a:t>Because Design and Innovation matters</a:t>
            </a:r>
          </a:p>
        </p:txBody>
      </p:sp>
    </p:spTree>
    <p:extLst>
      <p:ext uri="{BB962C8B-B14F-4D97-AF65-F5344CB8AC3E}">
        <p14:creationId xmlns:p14="http://schemas.microsoft.com/office/powerpoint/2010/main" val="36785776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content,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5400000" cy="104791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999"/>
            <a:ext cx="5400000"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Picture Placeholder 4">
            <a:extLst>
              <a:ext uri="{FF2B5EF4-FFF2-40B4-BE49-F238E27FC236}">
                <a16:creationId xmlns:a16="http://schemas.microsoft.com/office/drawing/2014/main" id="{607B857B-0E6B-AD01-EEDE-FA161F1503D5}"/>
              </a:ext>
            </a:extLst>
          </p:cNvPr>
          <p:cNvSpPr>
            <a:spLocks noGrp="1"/>
          </p:cNvSpPr>
          <p:nvPr>
            <p:ph type="pic" sz="quarter" idx="10"/>
          </p:nvPr>
        </p:nvSpPr>
        <p:spPr>
          <a:xfrm>
            <a:off x="6216000" y="0"/>
            <a:ext cx="5976000" cy="6858000"/>
          </a:xfrm>
        </p:spPr>
        <p:txBody>
          <a:bodyPr lIns="720000" tIns="720000" rIns="720000"/>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10579194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883501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2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5400000" cy="104791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265"/>
            <a:ext cx="5400000"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BE1DC207-CBE2-25D9-E536-44479FCD8D6E}"/>
              </a:ext>
            </a:extLst>
          </p:cNvPr>
          <p:cNvSpPr>
            <a:spLocks noGrp="1"/>
          </p:cNvSpPr>
          <p:nvPr>
            <p:ph idx="10"/>
          </p:nvPr>
        </p:nvSpPr>
        <p:spPr>
          <a:xfrm>
            <a:off x="6216001" y="2573265"/>
            <a:ext cx="5400000"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778994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3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5400000" cy="104791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265"/>
            <a:ext cx="3526872"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BE1DC207-CBE2-25D9-E536-44479FCD8D6E}"/>
              </a:ext>
            </a:extLst>
          </p:cNvPr>
          <p:cNvSpPr>
            <a:spLocks noGrp="1"/>
          </p:cNvSpPr>
          <p:nvPr>
            <p:ph idx="10"/>
          </p:nvPr>
        </p:nvSpPr>
        <p:spPr>
          <a:xfrm>
            <a:off x="8089129" y="2573265"/>
            <a:ext cx="3526872"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ontent Placeholder 2">
            <a:extLst>
              <a:ext uri="{FF2B5EF4-FFF2-40B4-BE49-F238E27FC236}">
                <a16:creationId xmlns:a16="http://schemas.microsoft.com/office/drawing/2014/main" id="{246FE9E5-2071-3147-C6A3-419D118A0CB3}"/>
              </a:ext>
            </a:extLst>
          </p:cNvPr>
          <p:cNvSpPr>
            <a:spLocks noGrp="1"/>
          </p:cNvSpPr>
          <p:nvPr>
            <p:ph idx="11"/>
          </p:nvPr>
        </p:nvSpPr>
        <p:spPr>
          <a:xfrm>
            <a:off x="4332564" y="2573265"/>
            <a:ext cx="3526872"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303517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5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5400000" cy="104791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81EB39-8D34-FEEE-01B1-DE91136660CA}"/>
              </a:ext>
            </a:extLst>
          </p:cNvPr>
          <p:cNvSpPr>
            <a:spLocks noGrp="1"/>
          </p:cNvSpPr>
          <p:nvPr>
            <p:ph idx="1"/>
          </p:nvPr>
        </p:nvSpPr>
        <p:spPr>
          <a:xfrm>
            <a:off x="576001" y="2573265"/>
            <a:ext cx="2016124"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BE1DC207-CBE2-25D9-E536-44479FCD8D6E}"/>
              </a:ext>
            </a:extLst>
          </p:cNvPr>
          <p:cNvSpPr>
            <a:spLocks noGrp="1"/>
          </p:cNvSpPr>
          <p:nvPr>
            <p:ph idx="10"/>
          </p:nvPr>
        </p:nvSpPr>
        <p:spPr>
          <a:xfrm>
            <a:off x="9599875" y="2573265"/>
            <a:ext cx="2016126"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ontent Placeholder 2">
            <a:extLst>
              <a:ext uri="{FF2B5EF4-FFF2-40B4-BE49-F238E27FC236}">
                <a16:creationId xmlns:a16="http://schemas.microsoft.com/office/drawing/2014/main" id="{246FE9E5-2071-3147-C6A3-419D118A0CB3}"/>
              </a:ext>
            </a:extLst>
          </p:cNvPr>
          <p:cNvSpPr>
            <a:spLocks noGrp="1"/>
          </p:cNvSpPr>
          <p:nvPr>
            <p:ph idx="11"/>
          </p:nvPr>
        </p:nvSpPr>
        <p:spPr>
          <a:xfrm>
            <a:off x="5087937" y="2573265"/>
            <a:ext cx="2016126"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a:extLst>
              <a:ext uri="{FF2B5EF4-FFF2-40B4-BE49-F238E27FC236}">
                <a16:creationId xmlns:a16="http://schemas.microsoft.com/office/drawing/2014/main" id="{8438E8F2-D505-AF22-FFB0-67BA326C8C56}"/>
              </a:ext>
            </a:extLst>
          </p:cNvPr>
          <p:cNvSpPr>
            <a:spLocks noGrp="1"/>
          </p:cNvSpPr>
          <p:nvPr>
            <p:ph idx="12"/>
          </p:nvPr>
        </p:nvSpPr>
        <p:spPr>
          <a:xfrm>
            <a:off x="2831969" y="2573265"/>
            <a:ext cx="2016124"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54041DD5-1B8C-8E51-4677-F7A3C496A4E1}"/>
              </a:ext>
            </a:extLst>
          </p:cNvPr>
          <p:cNvSpPr>
            <a:spLocks noGrp="1"/>
          </p:cNvSpPr>
          <p:nvPr>
            <p:ph idx="13"/>
          </p:nvPr>
        </p:nvSpPr>
        <p:spPr>
          <a:xfrm>
            <a:off x="7343905" y="2573265"/>
            <a:ext cx="2016124"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36784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roduction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807052"/>
            <a:ext cx="9144000" cy="1358079"/>
          </a:xfrm>
        </p:spPr>
        <p:txBody>
          <a:bodyPr anchor="b"/>
          <a:lstStyle>
            <a:lvl1pPr algn="l" defTabSz="914400" rtl="0" eaLnBrk="1" latinLnBrk="0" hangingPunct="1">
              <a:lnSpc>
                <a:spcPct val="90000"/>
              </a:lnSpc>
              <a:spcBef>
                <a:spcPct val="0"/>
              </a:spcBef>
              <a:buNone/>
              <a:defRPr lang="en-GB" sz="3450" b="1" i="0" kern="1200" cap="all"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2621708"/>
            <a:ext cx="9144000" cy="3063957"/>
          </a:xfrm>
        </p:spPr>
        <p:txBody>
          <a:bodyPr/>
          <a:lstStyle>
            <a:lvl1pPr marL="0" indent="0" algn="l">
              <a:lnSpc>
                <a:spcPts val="2900"/>
              </a:lnSpc>
              <a:spcBef>
                <a:spcPts val="0"/>
              </a:spcBef>
              <a:spcAft>
                <a:spcPts val="8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Footer Placeholder 4">
            <a:extLst>
              <a:ext uri="{FF2B5EF4-FFF2-40B4-BE49-F238E27FC236}">
                <a16:creationId xmlns:a16="http://schemas.microsoft.com/office/drawing/2014/main" id="{2E769984-BF69-B57F-6C68-8CE234CD9915}"/>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Tree>
    <p:extLst>
      <p:ext uri="{BB962C8B-B14F-4D97-AF65-F5344CB8AC3E}">
        <p14:creationId xmlns:p14="http://schemas.microsoft.com/office/powerpoint/2010/main" val="35389725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p:txBody>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692E8B4D-927F-4A22-ADD7-B0474CFED32F}"/>
              </a:ext>
            </a:extLst>
          </p:cNvPr>
          <p:cNvSpPr>
            <a:spLocks noGrp="1"/>
          </p:cNvSpPr>
          <p:nvPr>
            <p:ph type="pic" sz="quarter" idx="10"/>
          </p:nvPr>
        </p:nvSpPr>
        <p:spPr>
          <a:xfrm>
            <a:off x="576263" y="1741487"/>
            <a:ext cx="11041200" cy="4536000"/>
          </a:xfrm>
        </p:spPr>
        <p:txBody>
          <a:bodyPr lIns="1080000" tIns="720000" rIns="1080000"/>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30483262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11047313" cy="1047918"/>
          </a:xfrm>
        </p:spPr>
        <p:txBody>
          <a:bodyPr/>
          <a:lstStyle>
            <a:lvl1pPr>
              <a:lnSpc>
                <a:spcPct val="100000"/>
              </a:lnSpc>
              <a:defRPr sz="4400" cap="all" baseline="0"/>
            </a:lvl1pPr>
          </a:lstStyle>
          <a:p>
            <a:r>
              <a:rPr lang="en-US" dirty="0"/>
              <a:t>Click to edit Master title style</a:t>
            </a:r>
            <a:endParaRPr lang="en-GB" dirty="0"/>
          </a:p>
        </p:txBody>
      </p:sp>
    </p:spTree>
    <p:extLst>
      <p:ext uri="{BB962C8B-B14F-4D97-AF65-F5344CB8AC3E}">
        <p14:creationId xmlns:p14="http://schemas.microsoft.com/office/powerpoint/2010/main" val="6877206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act A">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sp>
        <p:nvSpPr>
          <p:cNvPr id="2" name="Footer Placeholder 4">
            <a:extLst>
              <a:ext uri="{FF2B5EF4-FFF2-40B4-BE49-F238E27FC236}">
                <a16:creationId xmlns:a16="http://schemas.microsoft.com/office/drawing/2014/main" id="{C41BB174-B520-170D-070D-B25392FA3D91}"/>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4" name="Text Placeholder 2">
            <a:extLst>
              <a:ext uri="{FF2B5EF4-FFF2-40B4-BE49-F238E27FC236}">
                <a16:creationId xmlns:a16="http://schemas.microsoft.com/office/drawing/2014/main" id="{81613733-3F07-78B2-C8E0-DB273ED7EEB8}"/>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747875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act B">
    <p:bg>
      <p:bgPr>
        <a:solidFill>
          <a:schemeClr val="accent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sp>
        <p:nvSpPr>
          <p:cNvPr id="2" name="Footer Placeholder 4">
            <a:extLst>
              <a:ext uri="{FF2B5EF4-FFF2-40B4-BE49-F238E27FC236}">
                <a16:creationId xmlns:a16="http://schemas.microsoft.com/office/drawing/2014/main" id="{5B1599DE-C84A-AC7D-CF76-92FD501A618D}"/>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4" name="Text Placeholder 2">
            <a:extLst>
              <a:ext uri="{FF2B5EF4-FFF2-40B4-BE49-F238E27FC236}">
                <a16:creationId xmlns:a16="http://schemas.microsoft.com/office/drawing/2014/main" id="{CD9E278C-C694-9F39-1F4E-C76A388FE4D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ubtitle 2">
            <a:extLst>
              <a:ext uri="{FF2B5EF4-FFF2-40B4-BE49-F238E27FC236}">
                <a16:creationId xmlns:a16="http://schemas.microsoft.com/office/drawing/2014/main" id="{E6226617-AA3D-99CE-D8A2-FD15DCBCC7CE}"/>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2625613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act C">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tx2"/>
                </a:solidFill>
              </a:rPr>
              <a:t>Contact</a:t>
            </a:r>
          </a:p>
        </p:txBody>
      </p:sp>
      <p:sp>
        <p:nvSpPr>
          <p:cNvPr id="2" name="Footer Placeholder 4">
            <a:extLst>
              <a:ext uri="{FF2B5EF4-FFF2-40B4-BE49-F238E27FC236}">
                <a16:creationId xmlns:a16="http://schemas.microsoft.com/office/drawing/2014/main" id="{4370AC6A-6D9A-3EC1-EC51-32E9C7F3228A}"/>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US" dirty="0"/>
              <a:t>Because design and innovation matter</a:t>
            </a:r>
            <a:endParaRPr lang="en-GB" dirty="0"/>
          </a:p>
        </p:txBody>
      </p:sp>
      <p:sp>
        <p:nvSpPr>
          <p:cNvPr id="4" name="Text Placeholder 2">
            <a:extLst>
              <a:ext uri="{FF2B5EF4-FFF2-40B4-BE49-F238E27FC236}">
                <a16:creationId xmlns:a16="http://schemas.microsoft.com/office/drawing/2014/main" id="{B531A006-299D-CABF-06C0-D370EABD5878}"/>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ubtitle 2">
            <a:extLst>
              <a:ext uri="{FF2B5EF4-FFF2-40B4-BE49-F238E27FC236}">
                <a16:creationId xmlns:a16="http://schemas.microsoft.com/office/drawing/2014/main" id="{2E64CB4B-6969-902A-70E3-04EF8BCA52B3}"/>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3915434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act D">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pic>
        <p:nvPicPr>
          <p:cNvPr id="2" name="Picture 1">
            <a:extLst>
              <a:ext uri="{FF2B5EF4-FFF2-40B4-BE49-F238E27FC236}">
                <a16:creationId xmlns:a16="http://schemas.microsoft.com/office/drawing/2014/main" id="{3D770C02-4BC1-A831-8AA2-A0C452D60F27}"/>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4" name="Footer Placeholder 4">
            <a:extLst>
              <a:ext uri="{FF2B5EF4-FFF2-40B4-BE49-F238E27FC236}">
                <a16:creationId xmlns:a16="http://schemas.microsoft.com/office/drawing/2014/main" id="{29BD7142-9355-7AE4-3E98-61ABF055A83C}"/>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6" name="Text Placeholder 2">
            <a:extLst>
              <a:ext uri="{FF2B5EF4-FFF2-40B4-BE49-F238E27FC236}">
                <a16:creationId xmlns:a16="http://schemas.microsoft.com/office/drawing/2014/main" id="{F44DFA94-7449-7441-FFBB-D4BCCA6CBB90}"/>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D0C7EDE9-6A4F-9E73-05A3-56E5C7FA9795}"/>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1849023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act E">
    <p:bg>
      <p:bgPr>
        <a:solidFill>
          <a:schemeClr val="accent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pic>
        <p:nvPicPr>
          <p:cNvPr id="2" name="Picture 1">
            <a:extLst>
              <a:ext uri="{FF2B5EF4-FFF2-40B4-BE49-F238E27FC236}">
                <a16:creationId xmlns:a16="http://schemas.microsoft.com/office/drawing/2014/main" id="{92E07DFD-D5FF-676F-E453-7161CAAE08DF}"/>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4" name="Footer Placeholder 4">
            <a:extLst>
              <a:ext uri="{FF2B5EF4-FFF2-40B4-BE49-F238E27FC236}">
                <a16:creationId xmlns:a16="http://schemas.microsoft.com/office/drawing/2014/main" id="{B314543D-1360-91A9-EBAD-A52452DDFB1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US" dirty="0"/>
              <a:t>Because design and innovation matter</a:t>
            </a:r>
            <a:endParaRPr lang="en-GB" dirty="0"/>
          </a:p>
        </p:txBody>
      </p:sp>
      <p:sp>
        <p:nvSpPr>
          <p:cNvPr id="6" name="Text Placeholder 2">
            <a:extLst>
              <a:ext uri="{FF2B5EF4-FFF2-40B4-BE49-F238E27FC236}">
                <a16:creationId xmlns:a16="http://schemas.microsoft.com/office/drawing/2014/main" id="{50D132C4-0EBB-D846-B052-2733018FDBD9}"/>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377D50B1-C82F-F884-55A6-E04C47ED88C4}"/>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39379243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act F">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tx2"/>
                </a:solidFill>
              </a:rPr>
              <a:t>Contact</a:t>
            </a:r>
          </a:p>
        </p:txBody>
      </p:sp>
      <p:pic>
        <p:nvPicPr>
          <p:cNvPr id="2" name="Picture 1">
            <a:extLst>
              <a:ext uri="{FF2B5EF4-FFF2-40B4-BE49-F238E27FC236}">
                <a16:creationId xmlns:a16="http://schemas.microsoft.com/office/drawing/2014/main" id="{93AD91CD-0C2B-BEFA-D850-681EDAD0FFAC}"/>
              </a:ext>
            </a:extLst>
          </p:cNvPr>
          <p:cNvPicPr>
            <a:picLocks noChangeAspect="1"/>
          </p:cNvPicPr>
          <p:nvPr userDrawn="1"/>
        </p:nvPicPr>
        <p:blipFill>
          <a:blip r:embed="rId3"/>
          <a:srcRect/>
          <a:stretch/>
        </p:blipFill>
        <p:spPr>
          <a:xfrm>
            <a:off x="9214783" y="161925"/>
            <a:ext cx="2832100" cy="6565899"/>
          </a:xfrm>
          <a:prstGeom prst="rect">
            <a:avLst/>
          </a:prstGeom>
        </p:spPr>
      </p:pic>
      <p:sp>
        <p:nvSpPr>
          <p:cNvPr id="4" name="Footer Placeholder 4">
            <a:extLst>
              <a:ext uri="{FF2B5EF4-FFF2-40B4-BE49-F238E27FC236}">
                <a16:creationId xmlns:a16="http://schemas.microsoft.com/office/drawing/2014/main" id="{706A6830-1A2A-7364-00B4-06A6DB52A3B3}"/>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US" dirty="0"/>
              <a:t>Because design and innovation matter</a:t>
            </a:r>
            <a:endParaRPr lang="en-GB" dirty="0"/>
          </a:p>
        </p:txBody>
      </p:sp>
      <p:sp>
        <p:nvSpPr>
          <p:cNvPr id="6" name="Text Placeholder 2">
            <a:extLst>
              <a:ext uri="{FF2B5EF4-FFF2-40B4-BE49-F238E27FC236}">
                <a16:creationId xmlns:a16="http://schemas.microsoft.com/office/drawing/2014/main" id="{0269F154-09EF-AB09-6C40-CB3B4DCC6771}"/>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AFD85F04-6190-8CAF-4E98-50054B04BC3C}"/>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1418231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p:nvPr>
        </p:nvSpPr>
        <p:spPr>
          <a:xfrm>
            <a:off x="576000" y="546214"/>
            <a:ext cx="10941086" cy="1047918"/>
          </a:xfrm>
        </p:spPr>
        <p:txBody>
          <a:bodyPr/>
          <a:lstStyle>
            <a:lvl1pPr>
              <a:lnSpc>
                <a:spcPct val="100000"/>
              </a:lnSpc>
              <a:defRPr sz="4400" cap="all" baseline="0">
                <a:solidFill>
                  <a:schemeClr val="tx2"/>
                </a:solidFill>
              </a:defRPr>
            </a:lvl1pPr>
          </a:lstStyle>
          <a:p>
            <a:r>
              <a:rPr lang="en-US" dirty="0"/>
              <a:t>Click to edit Master title style</a:t>
            </a:r>
            <a:endParaRPr lang="en-GB" dirty="0"/>
          </a:p>
        </p:txBody>
      </p:sp>
    </p:spTree>
    <p:extLst>
      <p:ext uri="{BB962C8B-B14F-4D97-AF65-F5344CB8AC3E}">
        <p14:creationId xmlns:p14="http://schemas.microsoft.com/office/powerpoint/2010/main" val="5840422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Slide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Footer Placeholder 4">
            <a:extLst>
              <a:ext uri="{FF2B5EF4-FFF2-40B4-BE49-F238E27FC236}">
                <a16:creationId xmlns:a16="http://schemas.microsoft.com/office/drawing/2014/main" id="{74E0D493-7CDD-81FB-5C3C-C0ADE1D86344}"/>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8" name="Text Placeholder 2">
            <a:extLst>
              <a:ext uri="{FF2B5EF4-FFF2-40B4-BE49-F238E27FC236}">
                <a16:creationId xmlns:a16="http://schemas.microsoft.com/office/drawing/2014/main" id="{C3631BE1-AA29-3854-A738-EA6FD57CC09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756071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Introduction B">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807052"/>
            <a:ext cx="9144000" cy="1358079"/>
          </a:xfrm>
        </p:spPr>
        <p:txBody>
          <a:bodyPr anchor="b"/>
          <a:lstStyle>
            <a:lvl1pPr algn="l" defTabSz="914400" rtl="0" eaLnBrk="1" latinLnBrk="0" hangingPunct="1">
              <a:lnSpc>
                <a:spcPct val="90000"/>
              </a:lnSpc>
              <a:spcBef>
                <a:spcPct val="0"/>
              </a:spcBef>
              <a:buNone/>
              <a:defRPr lang="en-GB" sz="3450" b="1" i="0" kern="1200" cap="all"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2621708"/>
            <a:ext cx="9144000" cy="3063957"/>
          </a:xfrm>
        </p:spPr>
        <p:txBody>
          <a:bodyPr/>
          <a:lstStyle>
            <a:lvl1pPr marL="0" indent="0" algn="l">
              <a:lnSpc>
                <a:spcPts val="2900"/>
              </a:lnSpc>
              <a:spcBef>
                <a:spcPts val="0"/>
              </a:spcBef>
              <a:spcAft>
                <a:spcPts val="8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Footer Placeholder 4">
            <a:extLst>
              <a:ext uri="{FF2B5EF4-FFF2-40B4-BE49-F238E27FC236}">
                <a16:creationId xmlns:a16="http://schemas.microsoft.com/office/drawing/2014/main" id="{AE6A1547-637C-33A3-56F8-80A9552BA3CF}"/>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Tree>
    <p:extLst>
      <p:ext uri="{BB962C8B-B14F-4D97-AF65-F5344CB8AC3E}">
        <p14:creationId xmlns:p14="http://schemas.microsoft.com/office/powerpoint/2010/main" val="13427182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Slide B">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5" name="Footer Placeholder 4">
            <a:extLst>
              <a:ext uri="{FF2B5EF4-FFF2-40B4-BE49-F238E27FC236}">
                <a16:creationId xmlns:a16="http://schemas.microsoft.com/office/drawing/2014/main" id="{CE162F4E-FD81-C878-5C0F-0D7556602BBD}"/>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8" name="Text Placeholder 2">
            <a:extLst>
              <a:ext uri="{FF2B5EF4-FFF2-40B4-BE49-F238E27FC236}">
                <a16:creationId xmlns:a16="http://schemas.microsoft.com/office/drawing/2014/main" id="{1BB48497-4B61-2B0C-8958-B565C3D23317}"/>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817983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Slide C">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8" name="Footer Placeholder 4">
            <a:extLst>
              <a:ext uri="{FF2B5EF4-FFF2-40B4-BE49-F238E27FC236}">
                <a16:creationId xmlns:a16="http://schemas.microsoft.com/office/drawing/2014/main" id="{BB1B1310-50E5-D5D1-EFB4-8DC391443DC1}"/>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10" name="Text Placeholder 2">
            <a:extLst>
              <a:ext uri="{FF2B5EF4-FFF2-40B4-BE49-F238E27FC236}">
                <a16:creationId xmlns:a16="http://schemas.microsoft.com/office/drawing/2014/main" id="{4B690FD4-C934-811C-71A0-09B544BFA63C}"/>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6744021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Slide 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5" name="Footer Placeholder 4">
            <a:extLst>
              <a:ext uri="{FF2B5EF4-FFF2-40B4-BE49-F238E27FC236}">
                <a16:creationId xmlns:a16="http://schemas.microsoft.com/office/drawing/2014/main" id="{7B11E5D2-715B-FEDA-87A6-82786219F499}"/>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8" name="Text Placeholder 2">
            <a:extLst>
              <a:ext uri="{FF2B5EF4-FFF2-40B4-BE49-F238E27FC236}">
                <a16:creationId xmlns:a16="http://schemas.microsoft.com/office/drawing/2014/main" id="{08CE8B93-4C66-C694-88C0-FF8368F987D0}"/>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6704568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Slide 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tx2"/>
                </a:solidFill>
              </a:defRPr>
            </a:lvl1pPr>
          </a:lstStyle>
          <a:p>
            <a:r>
              <a:rPr lang="en-GB" dirty="0"/>
              <a:t>14 September 2022</a:t>
            </a:r>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tx2"/>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Footer Placeholder 4">
            <a:extLst>
              <a:ext uri="{FF2B5EF4-FFF2-40B4-BE49-F238E27FC236}">
                <a16:creationId xmlns:a16="http://schemas.microsoft.com/office/drawing/2014/main" id="{D5821313-D819-4712-C30F-72F4C064B4BA}"/>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a:t>
            </a:r>
          </a:p>
        </p:txBody>
      </p:sp>
      <p:sp>
        <p:nvSpPr>
          <p:cNvPr id="6" name="Text Placeholder 2">
            <a:extLst>
              <a:ext uri="{FF2B5EF4-FFF2-40B4-BE49-F238E27FC236}">
                <a16:creationId xmlns:a16="http://schemas.microsoft.com/office/drawing/2014/main" id="{8ABE88D6-05B7-4F47-6631-7421A21AF695}"/>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6765933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Slide F">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tx2"/>
                </a:solidFill>
              </a:defRPr>
            </a:lvl1pPr>
          </a:lstStyle>
          <a:p>
            <a:r>
              <a:rPr lang="en-GB" dirty="0"/>
              <a:t>14 September 2022</a:t>
            </a:r>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rcRect/>
          <a:stretch/>
        </p:blipFill>
        <p:spPr>
          <a:xfrm>
            <a:off x="9214783" y="161925"/>
            <a:ext cx="2832100" cy="6565899"/>
          </a:xfrm>
          <a:prstGeom prst="rect">
            <a:avLst/>
          </a:prstGeom>
        </p:spPr>
      </p:pic>
      <p:sp>
        <p:nvSpPr>
          <p:cNvPr id="5" name="Footer Placeholder 4">
            <a:extLst>
              <a:ext uri="{FF2B5EF4-FFF2-40B4-BE49-F238E27FC236}">
                <a16:creationId xmlns:a16="http://schemas.microsoft.com/office/drawing/2014/main" id="{118E3D20-3D6E-6C49-203A-091EFEB7009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a:t>
            </a:r>
          </a:p>
        </p:txBody>
      </p:sp>
      <p:sp>
        <p:nvSpPr>
          <p:cNvPr id="8" name="Text Placeholder 2">
            <a:extLst>
              <a:ext uri="{FF2B5EF4-FFF2-40B4-BE49-F238E27FC236}">
                <a16:creationId xmlns:a16="http://schemas.microsoft.com/office/drawing/2014/main" id="{628F7603-7F2E-EE2B-1B58-17F2C97FA85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1592825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Introduction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807052"/>
            <a:ext cx="9144000" cy="1358079"/>
          </a:xfrm>
        </p:spPr>
        <p:txBody>
          <a:bodyPr anchor="b"/>
          <a:lstStyle>
            <a:lvl1pPr algn="l" defTabSz="914400" rtl="0" eaLnBrk="1" latinLnBrk="0" hangingPunct="1">
              <a:lnSpc>
                <a:spcPct val="90000"/>
              </a:lnSpc>
              <a:spcBef>
                <a:spcPct val="0"/>
              </a:spcBef>
              <a:buNone/>
              <a:defRPr lang="en-GB" sz="3450" b="1" i="0" kern="1200" cap="all"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2621708"/>
            <a:ext cx="9144000" cy="3063957"/>
          </a:xfrm>
        </p:spPr>
        <p:txBody>
          <a:bodyPr/>
          <a:lstStyle>
            <a:lvl1pPr marL="0" indent="0" algn="l">
              <a:lnSpc>
                <a:spcPts val="2900"/>
              </a:lnSpc>
              <a:spcBef>
                <a:spcPts val="0"/>
              </a:spcBef>
              <a:spcAft>
                <a:spcPts val="800"/>
              </a:spcAft>
              <a:buNone/>
              <a:defRPr sz="29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Footer Placeholder 4">
            <a:extLst>
              <a:ext uri="{FF2B5EF4-FFF2-40B4-BE49-F238E27FC236}">
                <a16:creationId xmlns:a16="http://schemas.microsoft.com/office/drawing/2014/main" id="{2E769984-BF69-B57F-6C68-8CE234CD9915}"/>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Tree>
    <p:extLst>
      <p:ext uri="{BB962C8B-B14F-4D97-AF65-F5344CB8AC3E}">
        <p14:creationId xmlns:p14="http://schemas.microsoft.com/office/powerpoint/2010/main" val="13415950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Divid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hasCustomPrompt="1"/>
          </p:nvPr>
        </p:nvSpPr>
        <p:spPr>
          <a:xfrm>
            <a:off x="576000" y="1990213"/>
            <a:ext cx="8909194" cy="2877573"/>
          </a:xfrm>
        </p:spPr>
        <p:txBody>
          <a:bodyPr anchor="ctr"/>
          <a:lstStyle>
            <a:lvl1pPr algn="l">
              <a:lnSpc>
                <a:spcPts val="10700"/>
              </a:lnSpc>
              <a:defRPr sz="9300" b="1" i="0" cap="all" baseline="0">
                <a:solidFill>
                  <a:schemeClr val="tx2"/>
                </a:solidFill>
                <a:latin typeface="Arial" panose="020B0604020202020204" pitchFamily="34" charset="0"/>
                <a:cs typeface="Arial" panose="020B0604020202020204" pitchFamily="34" charset="0"/>
              </a:defRPr>
            </a:lvl1pPr>
          </a:lstStyle>
          <a:p>
            <a:r>
              <a:rPr lang="en-GB" dirty="0"/>
              <a:t>Click to edit title</a:t>
            </a:r>
          </a:p>
        </p:txBody>
      </p:sp>
      <p:sp>
        <p:nvSpPr>
          <p:cNvPr id="9" name="TextBox 8">
            <a:extLst>
              <a:ext uri="{FF2B5EF4-FFF2-40B4-BE49-F238E27FC236}">
                <a16:creationId xmlns:a16="http://schemas.microsoft.com/office/drawing/2014/main" id="{8FAD97B7-3DC5-1690-4595-B1F824E62896}"/>
              </a:ext>
            </a:extLst>
          </p:cNvPr>
          <p:cNvSpPr txBox="1"/>
          <p:nvPr userDrawn="1"/>
        </p:nvSpPr>
        <p:spPr>
          <a:xfrm>
            <a:off x="576000" y="6022726"/>
            <a:ext cx="4652682" cy="258743"/>
          </a:xfrm>
          <a:prstGeom prst="rect">
            <a:avLst/>
          </a:prstGeom>
          <a:noFill/>
        </p:spPr>
        <p:txBody>
          <a:bodyPr wrap="square" lIns="0" tIns="0" rIns="0" bIns="0" rtlCol="0">
            <a:noAutofit/>
          </a:bodyPr>
          <a:lstStyle/>
          <a:p>
            <a:pPr>
              <a:spcAft>
                <a:spcPts val="1000"/>
              </a:spcAft>
            </a:pPr>
            <a:r>
              <a:rPr lang="en-GB" sz="1900" spc="-20" baseline="0" dirty="0">
                <a:solidFill>
                  <a:schemeClr val="tx2"/>
                </a:solidFill>
              </a:rPr>
              <a:t>Because design and innovation matter</a:t>
            </a:r>
          </a:p>
        </p:txBody>
      </p:sp>
    </p:spTree>
    <p:extLst>
      <p:ext uri="{BB962C8B-B14F-4D97-AF65-F5344CB8AC3E}">
        <p14:creationId xmlns:p14="http://schemas.microsoft.com/office/powerpoint/2010/main" val="40525501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Divid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hasCustomPrompt="1"/>
          </p:nvPr>
        </p:nvSpPr>
        <p:spPr>
          <a:xfrm>
            <a:off x="576000" y="1990213"/>
            <a:ext cx="8909194" cy="2877573"/>
          </a:xfrm>
        </p:spPr>
        <p:txBody>
          <a:bodyPr anchor="ctr"/>
          <a:lstStyle>
            <a:lvl1pPr algn="l">
              <a:lnSpc>
                <a:spcPts val="10700"/>
              </a:lnSpc>
              <a:defRPr sz="9300" b="1" i="0" cap="all" baseline="0">
                <a:solidFill>
                  <a:schemeClr val="tx2"/>
                </a:solidFill>
                <a:latin typeface="Arial" panose="020B0604020202020204" pitchFamily="34" charset="0"/>
                <a:cs typeface="Arial" panose="020B0604020202020204" pitchFamily="34" charset="0"/>
              </a:defRPr>
            </a:lvl1pPr>
          </a:lstStyle>
          <a:p>
            <a:r>
              <a:rPr lang="en-GB" dirty="0"/>
              <a:t>Click to edit title</a:t>
            </a:r>
          </a:p>
        </p:txBody>
      </p:sp>
      <p:sp>
        <p:nvSpPr>
          <p:cNvPr id="9" name="TextBox 8">
            <a:extLst>
              <a:ext uri="{FF2B5EF4-FFF2-40B4-BE49-F238E27FC236}">
                <a16:creationId xmlns:a16="http://schemas.microsoft.com/office/drawing/2014/main" id="{8FAD97B7-3DC5-1690-4595-B1F824E62896}"/>
              </a:ext>
            </a:extLst>
          </p:cNvPr>
          <p:cNvSpPr txBox="1"/>
          <p:nvPr userDrawn="1"/>
        </p:nvSpPr>
        <p:spPr>
          <a:xfrm>
            <a:off x="576000" y="6022726"/>
            <a:ext cx="4652682" cy="258743"/>
          </a:xfrm>
          <a:prstGeom prst="rect">
            <a:avLst/>
          </a:prstGeom>
          <a:noFill/>
        </p:spPr>
        <p:txBody>
          <a:bodyPr wrap="square" lIns="0" tIns="0" rIns="0" bIns="0" rtlCol="0">
            <a:noAutofit/>
          </a:bodyPr>
          <a:lstStyle/>
          <a:p>
            <a:pPr>
              <a:spcAft>
                <a:spcPts val="1000"/>
              </a:spcAft>
            </a:pPr>
            <a:r>
              <a:rPr lang="en-GB" sz="1900" spc="-20" baseline="0" dirty="0">
                <a:solidFill>
                  <a:schemeClr val="tx2"/>
                </a:solidFill>
              </a:rPr>
              <a:t>Because design and innovation matter</a:t>
            </a:r>
          </a:p>
        </p:txBody>
      </p:sp>
    </p:spTree>
    <p:extLst>
      <p:ext uri="{BB962C8B-B14F-4D97-AF65-F5344CB8AC3E}">
        <p14:creationId xmlns:p14="http://schemas.microsoft.com/office/powerpoint/2010/main" val="37233937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Divid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hasCustomPrompt="1"/>
          </p:nvPr>
        </p:nvSpPr>
        <p:spPr>
          <a:xfrm>
            <a:off x="576000" y="1990213"/>
            <a:ext cx="8909194" cy="2877573"/>
          </a:xfrm>
        </p:spPr>
        <p:txBody>
          <a:bodyPr anchor="ctr"/>
          <a:lstStyle>
            <a:lvl1pPr algn="l">
              <a:lnSpc>
                <a:spcPts val="10700"/>
              </a:lnSpc>
              <a:defRPr sz="9300" b="1" i="0" cap="all" baseline="0">
                <a:solidFill>
                  <a:schemeClr val="tx2"/>
                </a:solidFill>
                <a:latin typeface="Arial" panose="020B0604020202020204" pitchFamily="34" charset="0"/>
                <a:cs typeface="Arial" panose="020B0604020202020204" pitchFamily="34" charset="0"/>
              </a:defRPr>
            </a:lvl1pPr>
          </a:lstStyle>
          <a:p>
            <a:r>
              <a:rPr lang="en-GB" dirty="0"/>
              <a:t>Click to edit title</a:t>
            </a:r>
          </a:p>
        </p:txBody>
      </p:sp>
      <p:sp>
        <p:nvSpPr>
          <p:cNvPr id="9" name="TextBox 8">
            <a:extLst>
              <a:ext uri="{FF2B5EF4-FFF2-40B4-BE49-F238E27FC236}">
                <a16:creationId xmlns:a16="http://schemas.microsoft.com/office/drawing/2014/main" id="{8FAD97B7-3DC5-1690-4595-B1F824E62896}"/>
              </a:ext>
            </a:extLst>
          </p:cNvPr>
          <p:cNvSpPr txBox="1"/>
          <p:nvPr userDrawn="1"/>
        </p:nvSpPr>
        <p:spPr>
          <a:xfrm>
            <a:off x="576000" y="6022726"/>
            <a:ext cx="4652682" cy="258743"/>
          </a:xfrm>
          <a:prstGeom prst="rect">
            <a:avLst/>
          </a:prstGeom>
          <a:noFill/>
        </p:spPr>
        <p:txBody>
          <a:bodyPr wrap="square" lIns="0" tIns="0" rIns="0" bIns="0" rtlCol="0">
            <a:noAutofit/>
          </a:bodyPr>
          <a:lstStyle/>
          <a:p>
            <a:pPr>
              <a:spcAft>
                <a:spcPts val="1000"/>
              </a:spcAft>
            </a:pPr>
            <a:r>
              <a:rPr lang="en-GB" sz="1900" spc="-20" baseline="0" dirty="0">
                <a:solidFill>
                  <a:schemeClr val="tx2"/>
                </a:solidFill>
              </a:rPr>
              <a:t>Because design and innovation matter</a:t>
            </a:r>
          </a:p>
        </p:txBody>
      </p:sp>
    </p:spTree>
    <p:extLst>
      <p:ext uri="{BB962C8B-B14F-4D97-AF65-F5344CB8AC3E}">
        <p14:creationId xmlns:p14="http://schemas.microsoft.com/office/powerpoint/2010/main" val="33540077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and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hasCustomPrompt="1"/>
          </p:nvPr>
        </p:nvSpPr>
        <p:spPr/>
        <p:txBody>
          <a:bodyPr/>
          <a:lstStyle>
            <a:lvl1pPr>
              <a:defRPr sz="4400" cap="all" baseline="0">
                <a:solidFill>
                  <a:srgbClr val="0A303F"/>
                </a:solidFill>
              </a:defRPr>
            </a:lvl1pPr>
          </a:lstStyle>
          <a:p>
            <a:r>
              <a:rPr lang="en-US" dirty="0"/>
              <a:t>CLICK TO EDIT</a:t>
            </a:r>
            <a:endParaRPr lang="en-GB" dirty="0"/>
          </a:p>
        </p:txBody>
      </p:sp>
      <p:sp>
        <p:nvSpPr>
          <p:cNvPr id="5" name="Picture Placeholder 4">
            <a:extLst>
              <a:ext uri="{FF2B5EF4-FFF2-40B4-BE49-F238E27FC236}">
                <a16:creationId xmlns:a16="http://schemas.microsoft.com/office/drawing/2014/main" id="{692E8B4D-927F-4A22-ADD7-B0474CFED32F}"/>
              </a:ext>
            </a:extLst>
          </p:cNvPr>
          <p:cNvSpPr>
            <a:spLocks noGrp="1"/>
          </p:cNvSpPr>
          <p:nvPr>
            <p:ph type="pic" sz="quarter" idx="10"/>
          </p:nvPr>
        </p:nvSpPr>
        <p:spPr>
          <a:xfrm>
            <a:off x="576263" y="1741487"/>
            <a:ext cx="11041200" cy="4536000"/>
          </a:xfrm>
        </p:spPr>
        <p:txBody>
          <a:bodyPr lIns="1080000" tIns="720000" rIns="1080000"/>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4028829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Introduction C">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807052"/>
            <a:ext cx="9144000" cy="1358079"/>
          </a:xfrm>
        </p:spPr>
        <p:txBody>
          <a:bodyPr anchor="b"/>
          <a:lstStyle>
            <a:lvl1pPr algn="l" defTabSz="914400" rtl="0" eaLnBrk="1" latinLnBrk="0" hangingPunct="1">
              <a:lnSpc>
                <a:spcPct val="90000"/>
              </a:lnSpc>
              <a:spcBef>
                <a:spcPct val="0"/>
              </a:spcBef>
              <a:buNone/>
              <a:defRPr lang="en-GB" sz="3450" b="1" i="0" kern="1200" cap="all" baseline="0" dirty="0">
                <a:solidFill>
                  <a:schemeClr val="tx2"/>
                </a:solidFill>
                <a:latin typeface="Arial" panose="020B0604020202020204" pitchFamily="34" charset="0"/>
                <a:ea typeface="+mj-ea"/>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2621708"/>
            <a:ext cx="9144000" cy="3063957"/>
          </a:xfrm>
        </p:spPr>
        <p:txBody>
          <a:bodyPr/>
          <a:lstStyle>
            <a:lvl1pPr marL="0" indent="0" algn="l">
              <a:lnSpc>
                <a:spcPts val="2900"/>
              </a:lnSpc>
              <a:spcBef>
                <a:spcPts val="0"/>
              </a:spcBef>
              <a:spcAft>
                <a:spcPts val="800"/>
              </a:spcAft>
              <a:buNone/>
              <a:defRPr sz="29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Footer Placeholder 4">
            <a:extLst>
              <a:ext uri="{FF2B5EF4-FFF2-40B4-BE49-F238E27FC236}">
                <a16:creationId xmlns:a16="http://schemas.microsoft.com/office/drawing/2014/main" id="{2697E70B-6FA2-75B3-131E-F3E208D6830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a:t>
            </a:r>
          </a:p>
        </p:txBody>
      </p:sp>
    </p:spTree>
    <p:extLst>
      <p:ext uri="{BB962C8B-B14F-4D97-AF65-F5344CB8AC3E}">
        <p14:creationId xmlns:p14="http://schemas.microsoft.com/office/powerpoint/2010/main" val="16712901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D9A-E827-1961-C34B-6BA4F249DB57}"/>
              </a:ext>
            </a:extLst>
          </p:cNvPr>
          <p:cNvSpPr>
            <a:spLocks noGrp="1"/>
          </p:cNvSpPr>
          <p:nvPr>
            <p:ph type="title" hasCustomPrompt="1"/>
          </p:nvPr>
        </p:nvSpPr>
        <p:spPr/>
        <p:txBody>
          <a:bodyPr/>
          <a:lstStyle>
            <a:lvl1pPr>
              <a:defRPr sz="4400" cap="all" baseline="0">
                <a:solidFill>
                  <a:srgbClr val="0A303F"/>
                </a:solidFill>
              </a:defRPr>
            </a:lvl1pPr>
          </a:lstStyle>
          <a:p>
            <a:r>
              <a:rPr lang="en-US" dirty="0"/>
              <a:t>CLICK TO EDIT</a:t>
            </a:r>
            <a:endParaRPr lang="en-GB" dirty="0"/>
          </a:p>
        </p:txBody>
      </p:sp>
    </p:spTree>
    <p:extLst>
      <p:ext uri="{BB962C8B-B14F-4D97-AF65-F5344CB8AC3E}">
        <p14:creationId xmlns:p14="http://schemas.microsoft.com/office/powerpoint/2010/main" val="16166887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Contact A">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sp>
        <p:nvSpPr>
          <p:cNvPr id="2" name="Footer Placeholder 4">
            <a:extLst>
              <a:ext uri="{FF2B5EF4-FFF2-40B4-BE49-F238E27FC236}">
                <a16:creationId xmlns:a16="http://schemas.microsoft.com/office/drawing/2014/main" id="{C41BB174-B520-170D-070D-B25392FA3D91}"/>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Matters</a:t>
            </a:r>
          </a:p>
        </p:txBody>
      </p:sp>
      <p:sp>
        <p:nvSpPr>
          <p:cNvPr id="4" name="Text Placeholder 2">
            <a:extLst>
              <a:ext uri="{FF2B5EF4-FFF2-40B4-BE49-F238E27FC236}">
                <a16:creationId xmlns:a16="http://schemas.microsoft.com/office/drawing/2014/main" id="{81613733-3F07-78B2-C8E0-DB273ED7EEB8}"/>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0989692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Contact B">
    <p:bg>
      <p:bgPr>
        <a:solidFill>
          <a:schemeClr val="accent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sp>
        <p:nvSpPr>
          <p:cNvPr id="2" name="Footer Placeholder 4">
            <a:extLst>
              <a:ext uri="{FF2B5EF4-FFF2-40B4-BE49-F238E27FC236}">
                <a16:creationId xmlns:a16="http://schemas.microsoft.com/office/drawing/2014/main" id="{5B1599DE-C84A-AC7D-CF76-92FD501A618D}"/>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4" name="Text Placeholder 2">
            <a:extLst>
              <a:ext uri="{FF2B5EF4-FFF2-40B4-BE49-F238E27FC236}">
                <a16:creationId xmlns:a16="http://schemas.microsoft.com/office/drawing/2014/main" id="{CD9E278C-C694-9F39-1F4E-C76A388FE4D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Subtitle 2">
            <a:extLst>
              <a:ext uri="{FF2B5EF4-FFF2-40B4-BE49-F238E27FC236}">
                <a16:creationId xmlns:a16="http://schemas.microsoft.com/office/drawing/2014/main" id="{E6226617-AA3D-99CE-D8A2-FD15DCBCC7CE}"/>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38858778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Contact C">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tx2"/>
                </a:solidFill>
              </a:rPr>
              <a:t>Contact</a:t>
            </a:r>
          </a:p>
        </p:txBody>
      </p:sp>
      <p:sp>
        <p:nvSpPr>
          <p:cNvPr id="2" name="Footer Placeholder 4">
            <a:extLst>
              <a:ext uri="{FF2B5EF4-FFF2-40B4-BE49-F238E27FC236}">
                <a16:creationId xmlns:a16="http://schemas.microsoft.com/office/drawing/2014/main" id="{4370AC6A-6D9A-3EC1-EC51-32E9C7F3228A}"/>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a:t>
            </a:r>
          </a:p>
        </p:txBody>
      </p:sp>
      <p:sp>
        <p:nvSpPr>
          <p:cNvPr id="4" name="Text Placeholder 2">
            <a:extLst>
              <a:ext uri="{FF2B5EF4-FFF2-40B4-BE49-F238E27FC236}">
                <a16:creationId xmlns:a16="http://schemas.microsoft.com/office/drawing/2014/main" id="{B531A006-299D-CABF-06C0-D370EABD5878}"/>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ubtitle 2">
            <a:extLst>
              <a:ext uri="{FF2B5EF4-FFF2-40B4-BE49-F238E27FC236}">
                <a16:creationId xmlns:a16="http://schemas.microsoft.com/office/drawing/2014/main" id="{2E64CB4B-6969-902A-70E3-04EF8BCA52B3}"/>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41661922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ontact D">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pic>
        <p:nvPicPr>
          <p:cNvPr id="2" name="Picture 1">
            <a:extLst>
              <a:ext uri="{FF2B5EF4-FFF2-40B4-BE49-F238E27FC236}">
                <a16:creationId xmlns:a16="http://schemas.microsoft.com/office/drawing/2014/main" id="{3D770C02-4BC1-A831-8AA2-A0C452D60F27}"/>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4" name="Footer Placeholder 4">
            <a:extLst>
              <a:ext uri="{FF2B5EF4-FFF2-40B4-BE49-F238E27FC236}">
                <a16:creationId xmlns:a16="http://schemas.microsoft.com/office/drawing/2014/main" id="{29BD7142-9355-7AE4-3E98-61ABF055A83C}"/>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6" name="Text Placeholder 2">
            <a:extLst>
              <a:ext uri="{FF2B5EF4-FFF2-40B4-BE49-F238E27FC236}">
                <a16:creationId xmlns:a16="http://schemas.microsoft.com/office/drawing/2014/main" id="{F44DFA94-7449-7441-FFBB-D4BCCA6CBB90}"/>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D0C7EDE9-6A4F-9E73-05A3-56E5C7FA9795}"/>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8787136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ontact E">
    <p:bg>
      <p:bgPr>
        <a:solidFill>
          <a:schemeClr val="accent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bg1"/>
                </a:solidFill>
              </a:rPr>
              <a:t>Contact</a:t>
            </a:r>
          </a:p>
        </p:txBody>
      </p:sp>
      <p:pic>
        <p:nvPicPr>
          <p:cNvPr id="2" name="Picture 1">
            <a:extLst>
              <a:ext uri="{FF2B5EF4-FFF2-40B4-BE49-F238E27FC236}">
                <a16:creationId xmlns:a16="http://schemas.microsoft.com/office/drawing/2014/main" id="{92E07DFD-D5FF-676F-E453-7161CAAE08DF}"/>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4" name="Footer Placeholder 4">
            <a:extLst>
              <a:ext uri="{FF2B5EF4-FFF2-40B4-BE49-F238E27FC236}">
                <a16:creationId xmlns:a16="http://schemas.microsoft.com/office/drawing/2014/main" id="{B314543D-1360-91A9-EBAD-A52452DDFB12}"/>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a:t>
            </a:r>
          </a:p>
        </p:txBody>
      </p:sp>
      <p:sp>
        <p:nvSpPr>
          <p:cNvPr id="6" name="Text Placeholder 2">
            <a:extLst>
              <a:ext uri="{FF2B5EF4-FFF2-40B4-BE49-F238E27FC236}">
                <a16:creationId xmlns:a16="http://schemas.microsoft.com/office/drawing/2014/main" id="{50D132C4-0EBB-D846-B052-2733018FDBD9}"/>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377D50B1-C82F-F884-55A6-E04C47ED88C4}"/>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7534703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Contact F">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rcRect/>
          <a:stretch/>
        </p:blipFill>
        <p:spPr>
          <a:xfrm>
            <a:off x="579175" y="575231"/>
            <a:ext cx="2044700" cy="990600"/>
          </a:xfrm>
          <a:prstGeom prst="rect">
            <a:avLst/>
          </a:prstGeom>
        </p:spPr>
      </p:pic>
      <p:sp>
        <p:nvSpPr>
          <p:cNvPr id="5" name="TextBox 4">
            <a:extLst>
              <a:ext uri="{FF2B5EF4-FFF2-40B4-BE49-F238E27FC236}">
                <a16:creationId xmlns:a16="http://schemas.microsoft.com/office/drawing/2014/main" id="{9D38A730-48EF-4FFA-106F-7F96D8516FE6}"/>
              </a:ext>
            </a:extLst>
          </p:cNvPr>
          <p:cNvSpPr txBox="1"/>
          <p:nvPr userDrawn="1"/>
        </p:nvSpPr>
        <p:spPr>
          <a:xfrm>
            <a:off x="576000" y="3655693"/>
            <a:ext cx="3586567" cy="723332"/>
          </a:xfrm>
          <a:prstGeom prst="rect">
            <a:avLst/>
          </a:prstGeom>
          <a:noFill/>
        </p:spPr>
        <p:txBody>
          <a:bodyPr wrap="square" lIns="0" tIns="0" rIns="0" bIns="0" rtlCol="0" anchor="b">
            <a:noAutofit/>
          </a:bodyPr>
          <a:lstStyle/>
          <a:p>
            <a:r>
              <a:rPr lang="en-GB" sz="3500" b="1" cap="all" baseline="0" dirty="0">
                <a:solidFill>
                  <a:schemeClr val="tx2"/>
                </a:solidFill>
              </a:rPr>
              <a:t>Contact</a:t>
            </a:r>
          </a:p>
        </p:txBody>
      </p:sp>
      <p:pic>
        <p:nvPicPr>
          <p:cNvPr id="2" name="Picture 1">
            <a:extLst>
              <a:ext uri="{FF2B5EF4-FFF2-40B4-BE49-F238E27FC236}">
                <a16:creationId xmlns:a16="http://schemas.microsoft.com/office/drawing/2014/main" id="{93AD91CD-0C2B-BEFA-D850-681EDAD0FFAC}"/>
              </a:ext>
            </a:extLst>
          </p:cNvPr>
          <p:cNvPicPr>
            <a:picLocks noChangeAspect="1"/>
          </p:cNvPicPr>
          <p:nvPr userDrawn="1"/>
        </p:nvPicPr>
        <p:blipFill>
          <a:blip r:embed="rId3"/>
          <a:srcRect/>
          <a:stretch/>
        </p:blipFill>
        <p:spPr>
          <a:xfrm>
            <a:off x="9214783" y="161925"/>
            <a:ext cx="2832100" cy="6565899"/>
          </a:xfrm>
          <a:prstGeom prst="rect">
            <a:avLst/>
          </a:prstGeom>
        </p:spPr>
      </p:pic>
      <p:sp>
        <p:nvSpPr>
          <p:cNvPr id="4" name="Footer Placeholder 4">
            <a:extLst>
              <a:ext uri="{FF2B5EF4-FFF2-40B4-BE49-F238E27FC236}">
                <a16:creationId xmlns:a16="http://schemas.microsoft.com/office/drawing/2014/main" id="{706A6830-1A2A-7364-00B4-06A6DB52A3B3}"/>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tx1"/>
                </a:solidFill>
                <a:latin typeface="+mn-lt"/>
                <a:ea typeface="+mn-ea"/>
                <a:cs typeface="+mn-cs"/>
              </a:defRPr>
            </a:lvl1pPr>
          </a:lstStyle>
          <a:p>
            <a:r>
              <a:rPr lang="en-GB" dirty="0"/>
              <a:t>Because design and innovation matter</a:t>
            </a:r>
          </a:p>
        </p:txBody>
      </p:sp>
      <p:sp>
        <p:nvSpPr>
          <p:cNvPr id="6" name="Text Placeholder 2">
            <a:extLst>
              <a:ext uri="{FF2B5EF4-FFF2-40B4-BE49-F238E27FC236}">
                <a16:creationId xmlns:a16="http://schemas.microsoft.com/office/drawing/2014/main" id="{0269F154-09EF-AB09-6C40-CB3B4DCC6771}"/>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Subtitle 2">
            <a:extLst>
              <a:ext uri="{FF2B5EF4-FFF2-40B4-BE49-F238E27FC236}">
                <a16:creationId xmlns:a16="http://schemas.microsoft.com/office/drawing/2014/main" id="{AFD85F04-6190-8CAF-4E98-50054B04BC3C}"/>
              </a:ext>
            </a:extLst>
          </p:cNvPr>
          <p:cNvSpPr>
            <a:spLocks noGrp="1"/>
          </p:cNvSpPr>
          <p:nvPr>
            <p:ph type="subTitle" idx="1"/>
          </p:nvPr>
        </p:nvSpPr>
        <p:spPr>
          <a:xfrm>
            <a:off x="576000" y="4690800"/>
            <a:ext cx="5192806" cy="924481"/>
          </a:xfrm>
        </p:spPr>
        <p:txBody>
          <a:bodyPr/>
          <a:lstStyle>
            <a:lvl1pPr marL="0" indent="0" algn="l">
              <a:lnSpc>
                <a:spcPts val="2100"/>
              </a:lnSpc>
              <a:spcBef>
                <a:spcPts val="0"/>
              </a:spcBef>
              <a:buNone/>
              <a:defRPr sz="1900" spc="-2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9007683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Title Slide 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5" name="Footer Placeholder 4">
            <a:extLst>
              <a:ext uri="{FF2B5EF4-FFF2-40B4-BE49-F238E27FC236}">
                <a16:creationId xmlns:a16="http://schemas.microsoft.com/office/drawing/2014/main" id="{74E0D493-7CDD-81FB-5C3C-C0ADE1D86344}"/>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Matters</a:t>
            </a:r>
          </a:p>
        </p:txBody>
      </p:sp>
      <p:sp>
        <p:nvSpPr>
          <p:cNvPr id="8" name="Text Placeholder 2">
            <a:extLst>
              <a:ext uri="{FF2B5EF4-FFF2-40B4-BE49-F238E27FC236}">
                <a16:creationId xmlns:a16="http://schemas.microsoft.com/office/drawing/2014/main" id="{C3631BE1-AA29-3854-A738-EA6FD57CC09D}"/>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9022942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Slide B">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pic>
        <p:nvPicPr>
          <p:cNvPr id="6" name="Picture 5">
            <a:extLst>
              <a:ext uri="{FF2B5EF4-FFF2-40B4-BE49-F238E27FC236}">
                <a16:creationId xmlns:a16="http://schemas.microsoft.com/office/drawing/2014/main" id="{EEF3CEFC-BFBD-F05C-9CBE-7BACFB5EEEB8}"/>
              </a:ext>
            </a:extLst>
          </p:cNvPr>
          <p:cNvPicPr>
            <a:picLocks noChangeAspect="1"/>
          </p:cNvPicPr>
          <p:nvPr userDrawn="1"/>
        </p:nvPicPr>
        <p:blipFill>
          <a:blip r:embed="rId3"/>
          <a:stretch>
            <a:fillRect/>
          </a:stretch>
        </p:blipFill>
        <p:spPr>
          <a:xfrm>
            <a:off x="9214783" y="161925"/>
            <a:ext cx="2832100" cy="6565900"/>
          </a:xfrm>
          <a:prstGeom prst="rect">
            <a:avLst/>
          </a:prstGeom>
        </p:spPr>
      </p:pic>
      <p:sp>
        <p:nvSpPr>
          <p:cNvPr id="5" name="Footer Placeholder 4">
            <a:extLst>
              <a:ext uri="{FF2B5EF4-FFF2-40B4-BE49-F238E27FC236}">
                <a16:creationId xmlns:a16="http://schemas.microsoft.com/office/drawing/2014/main" id="{CE162F4E-FD81-C878-5C0F-0D7556602BBD}"/>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Matters</a:t>
            </a:r>
          </a:p>
        </p:txBody>
      </p:sp>
      <p:sp>
        <p:nvSpPr>
          <p:cNvPr id="8" name="Text Placeholder 2">
            <a:extLst>
              <a:ext uri="{FF2B5EF4-FFF2-40B4-BE49-F238E27FC236}">
                <a16:creationId xmlns:a16="http://schemas.microsoft.com/office/drawing/2014/main" id="{1BB48497-4B61-2B0C-8958-B565C3D23317}"/>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4664119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Slide C">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A018-5929-7FD8-0AB0-C2D528BE03AF}"/>
              </a:ext>
            </a:extLst>
          </p:cNvPr>
          <p:cNvSpPr>
            <a:spLocks noGrp="1"/>
          </p:cNvSpPr>
          <p:nvPr>
            <p:ph type="ctrTitle"/>
          </p:nvPr>
        </p:nvSpPr>
        <p:spPr>
          <a:xfrm>
            <a:off x="576000" y="2144803"/>
            <a:ext cx="5192806" cy="2387600"/>
          </a:xfrm>
        </p:spPr>
        <p:txBody>
          <a:bodyPr anchor="ctr"/>
          <a:lstStyle>
            <a:lvl1pPr algn="l">
              <a:defRPr sz="3450" b="1" i="0"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03DEEC6-19C2-8B3C-BEA6-70CF3150DD1A}"/>
              </a:ext>
            </a:extLst>
          </p:cNvPr>
          <p:cNvSpPr>
            <a:spLocks noGrp="1"/>
          </p:cNvSpPr>
          <p:nvPr>
            <p:ph type="subTitle" idx="1"/>
          </p:nvPr>
        </p:nvSpPr>
        <p:spPr>
          <a:xfrm>
            <a:off x="576000" y="4699748"/>
            <a:ext cx="5192806" cy="564776"/>
          </a:xfrm>
        </p:spPr>
        <p:txBody>
          <a:bodyPr/>
          <a:lstStyle>
            <a:lvl1pPr marL="0" indent="0" algn="l">
              <a:spcBef>
                <a:spcPts val="0"/>
              </a:spcBef>
              <a:buNone/>
              <a:defRPr sz="1900"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7868B4B-3DD3-500A-4013-4EDDAE78F419}"/>
              </a:ext>
            </a:extLst>
          </p:cNvPr>
          <p:cNvSpPr>
            <a:spLocks noGrp="1"/>
          </p:cNvSpPr>
          <p:nvPr>
            <p:ph type="dt" sz="half" idx="10"/>
          </p:nvPr>
        </p:nvSpPr>
        <p:spPr>
          <a:xfrm>
            <a:off x="576000" y="5318220"/>
            <a:ext cx="5192806" cy="365125"/>
          </a:xfrm>
        </p:spPr>
        <p:txBody>
          <a:bodyPr/>
          <a:lstStyle>
            <a:lvl1pPr>
              <a:defRPr sz="1900" spc="-20" baseline="0">
                <a:solidFill>
                  <a:schemeClr val="bg1"/>
                </a:solidFill>
              </a:defRPr>
            </a:lvl1pPr>
          </a:lstStyle>
          <a:p>
            <a:r>
              <a:rPr lang="en-GB" dirty="0"/>
              <a:t>14 September 2022</a:t>
            </a:r>
          </a:p>
        </p:txBody>
      </p:sp>
      <p:sp>
        <p:nvSpPr>
          <p:cNvPr id="9" name="Picture Placeholder 8">
            <a:extLst>
              <a:ext uri="{FF2B5EF4-FFF2-40B4-BE49-F238E27FC236}">
                <a16:creationId xmlns:a16="http://schemas.microsoft.com/office/drawing/2014/main" id="{68BB9CFC-D852-71BA-B755-F2ABD800F90C}"/>
              </a:ext>
            </a:extLst>
          </p:cNvPr>
          <p:cNvSpPr>
            <a:spLocks noGrp="1"/>
          </p:cNvSpPr>
          <p:nvPr>
            <p:ph type="pic" sz="quarter" idx="11"/>
          </p:nvPr>
        </p:nvSpPr>
        <p:spPr>
          <a:xfrm>
            <a:off x="8088000" y="0"/>
            <a:ext cx="4104000" cy="6858000"/>
          </a:xfrm>
        </p:spPr>
        <p:txBody>
          <a:bodyPr lIns="360000" tIns="1080000" rIns="360000"/>
          <a:lstStyle>
            <a:lvl1pPr marL="0" indent="0" algn="ctr">
              <a:buNone/>
              <a:defRPr sz="1900">
                <a:solidFill>
                  <a:schemeClr val="bg1"/>
                </a:solidFill>
              </a:defRPr>
            </a:lvl1pPr>
          </a:lstStyle>
          <a:p>
            <a:r>
              <a:rPr lang="en-US" dirty="0"/>
              <a:t>Click icon to add picture</a:t>
            </a:r>
            <a:endParaRPr lang="en-GB" dirty="0"/>
          </a:p>
        </p:txBody>
      </p:sp>
      <p:pic>
        <p:nvPicPr>
          <p:cNvPr id="11" name="Picture 10">
            <a:extLst>
              <a:ext uri="{FF2B5EF4-FFF2-40B4-BE49-F238E27FC236}">
                <a16:creationId xmlns:a16="http://schemas.microsoft.com/office/drawing/2014/main" id="{8CDA4635-2684-CDB1-AAE0-6ECCC935CB15}"/>
              </a:ext>
            </a:extLst>
          </p:cNvPr>
          <p:cNvPicPr>
            <a:picLocks noChangeAspect="1"/>
          </p:cNvPicPr>
          <p:nvPr userDrawn="1"/>
        </p:nvPicPr>
        <p:blipFill>
          <a:blip r:embed="rId2"/>
          <a:stretch>
            <a:fillRect/>
          </a:stretch>
        </p:blipFill>
        <p:spPr>
          <a:xfrm>
            <a:off x="579175" y="575231"/>
            <a:ext cx="2044700" cy="990600"/>
          </a:xfrm>
          <a:prstGeom prst="rect">
            <a:avLst/>
          </a:prstGeom>
        </p:spPr>
      </p:pic>
      <p:sp>
        <p:nvSpPr>
          <p:cNvPr id="8" name="Footer Placeholder 4">
            <a:extLst>
              <a:ext uri="{FF2B5EF4-FFF2-40B4-BE49-F238E27FC236}">
                <a16:creationId xmlns:a16="http://schemas.microsoft.com/office/drawing/2014/main" id="{BB1B1310-50E5-D5D1-EFB4-8DC391443DC1}"/>
              </a:ext>
            </a:extLst>
          </p:cNvPr>
          <p:cNvSpPr>
            <a:spLocks noGrp="1"/>
          </p:cNvSpPr>
          <p:nvPr>
            <p:ph type="ftr" sz="quarter" idx="12"/>
          </p:nvPr>
        </p:nvSpPr>
        <p:spPr>
          <a:xfrm>
            <a:off x="575999" y="6052820"/>
            <a:ext cx="6480000" cy="360000"/>
          </a:xfrm>
        </p:spPr>
        <p:txBody>
          <a:bodyPr anchor="t"/>
          <a:lstStyle>
            <a:lvl1pPr algn="l">
              <a:defRPr lang="en-GB" sz="1900" kern="1200" spc="-20" baseline="0" dirty="0">
                <a:solidFill>
                  <a:schemeClr val="bg1"/>
                </a:solidFill>
                <a:latin typeface="+mn-lt"/>
                <a:ea typeface="+mn-ea"/>
                <a:cs typeface="+mn-cs"/>
              </a:defRPr>
            </a:lvl1pPr>
          </a:lstStyle>
          <a:p>
            <a:r>
              <a:rPr lang="en-GB" dirty="0"/>
              <a:t>Because Design and Innovation Matters</a:t>
            </a:r>
          </a:p>
        </p:txBody>
      </p:sp>
      <p:sp>
        <p:nvSpPr>
          <p:cNvPr id="10" name="Text Placeholder 2">
            <a:extLst>
              <a:ext uri="{FF2B5EF4-FFF2-40B4-BE49-F238E27FC236}">
                <a16:creationId xmlns:a16="http://schemas.microsoft.com/office/drawing/2014/main" id="{4B690FD4-C934-811C-71A0-09B544BFA63C}"/>
              </a:ext>
            </a:extLst>
          </p:cNvPr>
          <p:cNvSpPr>
            <a:spLocks noGrp="1"/>
          </p:cNvSpPr>
          <p:nvPr>
            <p:ph type="body" idx="13"/>
          </p:nvPr>
        </p:nvSpPr>
        <p:spPr>
          <a:xfrm>
            <a:off x="575999" y="5620389"/>
            <a:ext cx="6480000" cy="360000"/>
          </a:xfrm>
        </p:spPr>
        <p:txBody>
          <a:bodyPr anchor="t"/>
          <a:lstStyle>
            <a:lvl1pPr marL="0" indent="0">
              <a:buNone/>
              <a:defRPr sz="1900" b="0" spc="-2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6054886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slideLayout" Target="../slideLayouts/slideLayout87.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42" Type="http://schemas.openxmlformats.org/officeDocument/2006/relationships/slideLayout" Target="../slideLayouts/slideLayout90.xml"/><Relationship Id="rId47" Type="http://schemas.openxmlformats.org/officeDocument/2006/relationships/slideLayout" Target="../slideLayouts/slideLayout95.xml"/><Relationship Id="rId50" Type="http://schemas.openxmlformats.org/officeDocument/2006/relationships/slideLayout" Target="../slideLayouts/slideLayout98.xml"/><Relationship Id="rId55" Type="http://schemas.openxmlformats.org/officeDocument/2006/relationships/slideLayout" Target="../slideLayouts/slideLayout103.xml"/><Relationship Id="rId63" Type="http://schemas.openxmlformats.org/officeDocument/2006/relationships/slideLayout" Target="../slideLayouts/slideLayout11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9" Type="http://schemas.openxmlformats.org/officeDocument/2006/relationships/slideLayout" Target="../slideLayouts/slideLayout77.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slideLayout" Target="../slideLayouts/slideLayout88.xml"/><Relationship Id="rId45" Type="http://schemas.openxmlformats.org/officeDocument/2006/relationships/slideLayout" Target="../slideLayouts/slideLayout93.xml"/><Relationship Id="rId53" Type="http://schemas.openxmlformats.org/officeDocument/2006/relationships/slideLayout" Target="../slideLayouts/slideLayout101.xml"/><Relationship Id="rId58" Type="http://schemas.openxmlformats.org/officeDocument/2006/relationships/slideLayout" Target="../slideLayouts/slideLayout106.xml"/><Relationship Id="rId5" Type="http://schemas.openxmlformats.org/officeDocument/2006/relationships/slideLayout" Target="../slideLayouts/slideLayout53.xml"/><Relationship Id="rId61" Type="http://schemas.openxmlformats.org/officeDocument/2006/relationships/slideLayout" Target="../slideLayouts/slideLayout109.xml"/><Relationship Id="rId19" Type="http://schemas.openxmlformats.org/officeDocument/2006/relationships/slideLayout" Target="../slideLayouts/slideLayout6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43" Type="http://schemas.openxmlformats.org/officeDocument/2006/relationships/slideLayout" Target="../slideLayouts/slideLayout91.xml"/><Relationship Id="rId48" Type="http://schemas.openxmlformats.org/officeDocument/2006/relationships/slideLayout" Target="../slideLayouts/slideLayout96.xml"/><Relationship Id="rId56" Type="http://schemas.openxmlformats.org/officeDocument/2006/relationships/slideLayout" Target="../slideLayouts/slideLayout104.xml"/><Relationship Id="rId64" Type="http://schemas.openxmlformats.org/officeDocument/2006/relationships/theme" Target="../theme/theme2.xml"/><Relationship Id="rId8" Type="http://schemas.openxmlformats.org/officeDocument/2006/relationships/slideLayout" Target="../slideLayouts/slideLayout56.xml"/><Relationship Id="rId51" Type="http://schemas.openxmlformats.org/officeDocument/2006/relationships/slideLayout" Target="../slideLayouts/slideLayout99.xml"/><Relationship Id="rId3" Type="http://schemas.openxmlformats.org/officeDocument/2006/relationships/slideLayout" Target="../slideLayouts/slideLayout51.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slideLayout" Target="../slideLayouts/slideLayout86.xml"/><Relationship Id="rId46" Type="http://schemas.openxmlformats.org/officeDocument/2006/relationships/slideLayout" Target="../slideLayouts/slideLayout94.xml"/><Relationship Id="rId59" Type="http://schemas.openxmlformats.org/officeDocument/2006/relationships/slideLayout" Target="../slideLayouts/slideLayout107.xml"/><Relationship Id="rId20" Type="http://schemas.openxmlformats.org/officeDocument/2006/relationships/slideLayout" Target="../slideLayouts/slideLayout68.xml"/><Relationship Id="rId41" Type="http://schemas.openxmlformats.org/officeDocument/2006/relationships/slideLayout" Target="../slideLayouts/slideLayout89.xml"/><Relationship Id="rId54" Type="http://schemas.openxmlformats.org/officeDocument/2006/relationships/slideLayout" Target="../slideLayouts/slideLayout102.xml"/><Relationship Id="rId62" Type="http://schemas.openxmlformats.org/officeDocument/2006/relationships/slideLayout" Target="../slideLayouts/slideLayout11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49" Type="http://schemas.openxmlformats.org/officeDocument/2006/relationships/slideLayout" Target="../slideLayouts/slideLayout97.xml"/><Relationship Id="rId57" Type="http://schemas.openxmlformats.org/officeDocument/2006/relationships/slideLayout" Target="../slideLayouts/slideLayout105.xml"/><Relationship Id="rId10" Type="http://schemas.openxmlformats.org/officeDocument/2006/relationships/slideLayout" Target="../slideLayouts/slideLayout58.xml"/><Relationship Id="rId31" Type="http://schemas.openxmlformats.org/officeDocument/2006/relationships/slideLayout" Target="../slideLayouts/slideLayout79.xml"/><Relationship Id="rId44" Type="http://schemas.openxmlformats.org/officeDocument/2006/relationships/slideLayout" Target="../slideLayouts/slideLayout92.xml"/><Relationship Id="rId52" Type="http://schemas.openxmlformats.org/officeDocument/2006/relationships/slideLayout" Target="../slideLayouts/slideLayout100.xml"/><Relationship Id="rId60" Type="http://schemas.openxmlformats.org/officeDocument/2006/relationships/slideLayout" Target="../slideLayouts/slideLayout10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theme" Target="../theme/theme3.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56E57A-85BE-52A1-1798-5C41E9C92A35}"/>
              </a:ext>
            </a:extLst>
          </p:cNvPr>
          <p:cNvSpPr>
            <a:spLocks noGrp="1"/>
          </p:cNvSpPr>
          <p:nvPr>
            <p:ph type="title"/>
          </p:nvPr>
        </p:nvSpPr>
        <p:spPr>
          <a:xfrm>
            <a:off x="576000" y="546214"/>
            <a:ext cx="9166811" cy="1047918"/>
          </a:xfrm>
          <a:prstGeom prst="rect">
            <a:avLst/>
          </a:prstGeom>
        </p:spPr>
        <p:txBody>
          <a:bodyPr vert="horz" lIns="0" tIns="0" rIns="0" bIns="0" rtlCol="0" anchor="t">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F1B96B2F-608F-38F4-C607-CD2CA3307C23}"/>
              </a:ext>
            </a:extLst>
          </p:cNvPr>
          <p:cNvSpPr>
            <a:spLocks noGrp="1"/>
          </p:cNvSpPr>
          <p:nvPr>
            <p:ph type="body" idx="1"/>
          </p:nvPr>
        </p:nvSpPr>
        <p:spPr>
          <a:xfrm>
            <a:off x="576000" y="2573999"/>
            <a:ext cx="9166811" cy="3672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4FCC602E-CF8A-4103-422D-842777743359}"/>
              </a:ext>
            </a:extLst>
          </p:cNvPr>
          <p:cNvSpPr>
            <a:spLocks noGrp="1"/>
          </p:cNvSpPr>
          <p:nvPr>
            <p:ph type="dt" sz="half" idx="2"/>
          </p:nvPr>
        </p:nvSpPr>
        <p:spPr>
          <a:xfrm>
            <a:off x="576000" y="6352360"/>
            <a:ext cx="2743200" cy="365125"/>
          </a:xfrm>
          <a:prstGeom prst="rect">
            <a:avLst/>
          </a:prstGeom>
        </p:spPr>
        <p:txBody>
          <a:bodyPr vert="horz" lIns="0" tIns="0" rIns="0" bIns="0" rtlCol="0" anchor="ctr">
            <a:noAutofit/>
          </a:bodyPr>
          <a:lstStyle>
            <a:lvl1pPr algn="l">
              <a:defRPr sz="1200">
                <a:solidFill>
                  <a:schemeClr val="tx2"/>
                </a:solidFill>
              </a:defRPr>
            </a:lvl1pPr>
          </a:lstStyle>
          <a:p>
            <a:r>
              <a:rPr lang="en-GB" dirty="0"/>
              <a:t>14 September 2022</a:t>
            </a:r>
          </a:p>
        </p:txBody>
      </p:sp>
      <p:sp>
        <p:nvSpPr>
          <p:cNvPr id="5" name="Footer Placeholder 4">
            <a:extLst>
              <a:ext uri="{FF2B5EF4-FFF2-40B4-BE49-F238E27FC236}">
                <a16:creationId xmlns:a16="http://schemas.microsoft.com/office/drawing/2014/main" id="{FE2D44C3-622B-DE1A-3D0E-1D67AC68C166}"/>
              </a:ext>
            </a:extLst>
          </p:cNvPr>
          <p:cNvSpPr>
            <a:spLocks noGrp="1"/>
          </p:cNvSpPr>
          <p:nvPr>
            <p:ph type="ftr" sz="quarter" idx="3"/>
          </p:nvPr>
        </p:nvSpPr>
        <p:spPr>
          <a:xfrm>
            <a:off x="4038600" y="6356350"/>
            <a:ext cx="4114800" cy="365125"/>
          </a:xfrm>
          <a:prstGeom prst="rect">
            <a:avLst/>
          </a:prstGeom>
        </p:spPr>
        <p:txBody>
          <a:bodyPr vert="horz" lIns="0" tIns="0" rIns="0" bIns="0" rtlCol="0" anchor="ctr">
            <a:noAutofit/>
          </a:bodyPr>
          <a:lstStyle>
            <a:lvl1pPr algn="ctr">
              <a:defRPr sz="1200">
                <a:solidFill>
                  <a:schemeClr val="tx2"/>
                </a:solidFill>
              </a:defRPr>
            </a:lvl1pPr>
          </a:lstStyle>
          <a:p>
            <a:r>
              <a:rPr lang="en-GB" dirty="0"/>
              <a:t>Because design and innovation matter</a:t>
            </a:r>
          </a:p>
        </p:txBody>
      </p:sp>
      <p:sp>
        <p:nvSpPr>
          <p:cNvPr id="6" name="Slide Number Placeholder 5">
            <a:extLst>
              <a:ext uri="{FF2B5EF4-FFF2-40B4-BE49-F238E27FC236}">
                <a16:creationId xmlns:a16="http://schemas.microsoft.com/office/drawing/2014/main" id="{73B9C41D-DBB6-84B9-829A-87C62833D490}"/>
              </a:ext>
            </a:extLst>
          </p:cNvPr>
          <p:cNvSpPr>
            <a:spLocks noGrp="1"/>
          </p:cNvSpPr>
          <p:nvPr>
            <p:ph type="sldNum" sz="quarter" idx="4"/>
          </p:nvPr>
        </p:nvSpPr>
        <p:spPr>
          <a:xfrm>
            <a:off x="8872800" y="6352360"/>
            <a:ext cx="2743200" cy="365125"/>
          </a:xfrm>
          <a:prstGeom prst="rect">
            <a:avLst/>
          </a:prstGeom>
        </p:spPr>
        <p:txBody>
          <a:bodyPr vert="horz" lIns="0" tIns="0" rIns="0" bIns="0" rtlCol="0" anchor="ctr">
            <a:noAutofit/>
          </a:bodyPr>
          <a:lstStyle>
            <a:lvl1pPr algn="r">
              <a:defRPr sz="1200">
                <a:solidFill>
                  <a:schemeClr val="tx2"/>
                </a:solidFill>
              </a:defRPr>
            </a:lvl1pPr>
          </a:lstStyle>
          <a:p>
            <a:fld id="{06460529-6BCB-7B47-87B2-64F917FF7A32}" type="slidenum">
              <a:rPr lang="en-GB" smtClean="0"/>
              <a:pPr/>
              <a:t>‹#›</a:t>
            </a:fld>
            <a:endParaRPr lang="en-GB" dirty="0"/>
          </a:p>
        </p:txBody>
      </p:sp>
    </p:spTree>
    <p:extLst>
      <p:ext uri="{BB962C8B-B14F-4D97-AF65-F5344CB8AC3E}">
        <p14:creationId xmlns:p14="http://schemas.microsoft.com/office/powerpoint/2010/main" val="16633022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711" r:id="rId30"/>
    <p:sldLayoutId id="2147483712" r:id="rId31"/>
    <p:sldLayoutId id="2147483713" r:id="rId32"/>
    <p:sldLayoutId id="2147483714" r:id="rId33"/>
    <p:sldLayoutId id="2147483715" r:id="rId34"/>
    <p:sldLayoutId id="2147483716" r:id="rId35"/>
    <p:sldLayoutId id="2147483717" r:id="rId36"/>
    <p:sldLayoutId id="2147483727" r:id="rId37"/>
    <p:sldLayoutId id="2147483729" r:id="rId38"/>
    <p:sldLayoutId id="2147483730" r:id="rId39"/>
    <p:sldLayoutId id="2147483731" r:id="rId40"/>
    <p:sldLayoutId id="2147483732" r:id="rId41"/>
    <p:sldLayoutId id="2147483733" r:id="rId42"/>
    <p:sldLayoutId id="2147483734" r:id="rId43"/>
    <p:sldLayoutId id="2147483735" r:id="rId44"/>
    <p:sldLayoutId id="2147483736" r:id="rId45"/>
    <p:sldLayoutId id="2147483737" r:id="rId46"/>
    <p:sldLayoutId id="2147483738" r:id="rId47"/>
    <p:sldLayoutId id="2147483739" r:id="rId48"/>
  </p:sldLayoutIdLst>
  <p:hf sldNum="0" hdr="0"/>
  <p:txStyles>
    <p:titleStyle>
      <a:lvl1pPr algn="l" defTabSz="914400" rtl="0" eaLnBrk="1" latinLnBrk="0" hangingPunct="1">
        <a:lnSpc>
          <a:spcPts val="3450"/>
        </a:lnSpc>
        <a:spcBef>
          <a:spcPct val="0"/>
        </a:spcBef>
        <a:buNone/>
        <a:defRPr sz="345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1pPr>
      <a:lvl2pPr marL="145800" indent="-144000" algn="l" defTabSz="914400" rtl="0" eaLnBrk="1" latinLnBrk="0" hangingPunct="1">
        <a:lnSpc>
          <a:spcPct val="100000"/>
        </a:lnSpc>
        <a:spcBef>
          <a:spcPts val="0"/>
        </a:spcBef>
        <a:buFont typeface="Arial" panose="020B0604020202020204" pitchFamily="34" charset="0"/>
        <a:buChar char="•"/>
        <a:defRPr sz="1900" kern="1200">
          <a:solidFill>
            <a:schemeClr val="tx2"/>
          </a:solidFill>
          <a:latin typeface="+mn-lt"/>
          <a:ea typeface="+mn-ea"/>
          <a:cs typeface="+mn-cs"/>
        </a:defRPr>
      </a:lvl2pPr>
      <a:lvl3pPr marL="14400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3pPr>
      <a:lvl4pPr marL="14400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4pPr>
      <a:lvl5pPr marL="288000" indent="-1440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56E57A-85BE-52A1-1798-5C41E9C92A35}"/>
              </a:ext>
            </a:extLst>
          </p:cNvPr>
          <p:cNvSpPr>
            <a:spLocks noGrp="1"/>
          </p:cNvSpPr>
          <p:nvPr>
            <p:ph type="title"/>
          </p:nvPr>
        </p:nvSpPr>
        <p:spPr>
          <a:xfrm>
            <a:off x="576000" y="546214"/>
            <a:ext cx="9166811" cy="1047918"/>
          </a:xfrm>
          <a:prstGeom prst="rect">
            <a:avLst/>
          </a:prstGeom>
        </p:spPr>
        <p:txBody>
          <a:bodyPr vert="horz" lIns="0" tIns="0" rIns="0" bIns="0" rtlCol="0" anchor="t">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F1B96B2F-608F-38F4-C607-CD2CA3307C23}"/>
              </a:ext>
            </a:extLst>
          </p:cNvPr>
          <p:cNvSpPr>
            <a:spLocks noGrp="1"/>
          </p:cNvSpPr>
          <p:nvPr>
            <p:ph type="body" idx="1"/>
          </p:nvPr>
        </p:nvSpPr>
        <p:spPr>
          <a:xfrm>
            <a:off x="576000" y="2573999"/>
            <a:ext cx="9166811" cy="3672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4FCC602E-CF8A-4103-422D-842777743359}"/>
              </a:ext>
            </a:extLst>
          </p:cNvPr>
          <p:cNvSpPr>
            <a:spLocks noGrp="1"/>
          </p:cNvSpPr>
          <p:nvPr>
            <p:ph type="dt" sz="half" idx="2"/>
          </p:nvPr>
        </p:nvSpPr>
        <p:spPr>
          <a:xfrm>
            <a:off x="576000" y="6352360"/>
            <a:ext cx="2743200" cy="365125"/>
          </a:xfrm>
          <a:prstGeom prst="rect">
            <a:avLst/>
          </a:prstGeom>
        </p:spPr>
        <p:txBody>
          <a:bodyPr vert="horz" lIns="0" tIns="0" rIns="0" bIns="0" rtlCol="0" anchor="ctr">
            <a:noAutofit/>
          </a:bodyPr>
          <a:lstStyle>
            <a:lvl1pPr algn="l">
              <a:defRPr sz="1200">
                <a:solidFill>
                  <a:schemeClr val="tx2"/>
                </a:solidFill>
              </a:defRPr>
            </a:lvl1pPr>
          </a:lstStyle>
          <a:p>
            <a:endParaRPr lang="en-GB" dirty="0"/>
          </a:p>
        </p:txBody>
      </p:sp>
      <p:sp>
        <p:nvSpPr>
          <p:cNvPr id="5" name="Footer Placeholder 4">
            <a:extLst>
              <a:ext uri="{FF2B5EF4-FFF2-40B4-BE49-F238E27FC236}">
                <a16:creationId xmlns:a16="http://schemas.microsoft.com/office/drawing/2014/main" id="{FE2D44C3-622B-DE1A-3D0E-1D67AC68C166}"/>
              </a:ext>
            </a:extLst>
          </p:cNvPr>
          <p:cNvSpPr>
            <a:spLocks noGrp="1"/>
          </p:cNvSpPr>
          <p:nvPr>
            <p:ph type="ftr" sz="quarter" idx="3"/>
          </p:nvPr>
        </p:nvSpPr>
        <p:spPr>
          <a:xfrm>
            <a:off x="4038600" y="6356350"/>
            <a:ext cx="4114800" cy="365125"/>
          </a:xfrm>
          <a:prstGeom prst="rect">
            <a:avLst/>
          </a:prstGeom>
        </p:spPr>
        <p:txBody>
          <a:bodyPr vert="horz" lIns="0" tIns="0" rIns="0" bIns="0" rtlCol="0" anchor="ctr">
            <a:noAutofit/>
          </a:bodyPr>
          <a:lstStyle>
            <a:lvl1pPr algn="ctr">
              <a:defRPr sz="1200">
                <a:solidFill>
                  <a:schemeClr val="tx2"/>
                </a:solidFill>
              </a:defRPr>
            </a:lvl1pPr>
          </a:lstStyle>
          <a:p>
            <a:r>
              <a:rPr lang="en-US" dirty="0"/>
              <a:t>Because design and innovation matter</a:t>
            </a:r>
            <a:endParaRPr lang="en-GB" dirty="0"/>
          </a:p>
        </p:txBody>
      </p:sp>
      <p:sp>
        <p:nvSpPr>
          <p:cNvPr id="6" name="Slide Number Placeholder 5">
            <a:extLst>
              <a:ext uri="{FF2B5EF4-FFF2-40B4-BE49-F238E27FC236}">
                <a16:creationId xmlns:a16="http://schemas.microsoft.com/office/drawing/2014/main" id="{73B9C41D-DBB6-84B9-829A-87C62833D490}"/>
              </a:ext>
            </a:extLst>
          </p:cNvPr>
          <p:cNvSpPr>
            <a:spLocks noGrp="1"/>
          </p:cNvSpPr>
          <p:nvPr>
            <p:ph type="sldNum" sz="quarter" idx="4"/>
          </p:nvPr>
        </p:nvSpPr>
        <p:spPr>
          <a:xfrm>
            <a:off x="8872800" y="6352360"/>
            <a:ext cx="2743200" cy="365125"/>
          </a:xfrm>
          <a:prstGeom prst="rect">
            <a:avLst/>
          </a:prstGeom>
        </p:spPr>
        <p:txBody>
          <a:bodyPr vert="horz" lIns="0" tIns="0" rIns="0" bIns="0" rtlCol="0" anchor="ctr">
            <a:noAutofit/>
          </a:bodyPr>
          <a:lstStyle>
            <a:lvl1pPr algn="r">
              <a:defRPr sz="1200">
                <a:solidFill>
                  <a:schemeClr val="tx2"/>
                </a:solidFill>
              </a:defRPr>
            </a:lvl1pPr>
          </a:lstStyle>
          <a:p>
            <a:fld id="{06460529-6BCB-7B47-87B2-64F917FF7A32}" type="slidenum">
              <a:rPr lang="en-GB" smtClean="0"/>
              <a:pPr/>
              <a:t>‹#›</a:t>
            </a:fld>
            <a:endParaRPr lang="en-GB" dirty="0"/>
          </a:p>
        </p:txBody>
      </p:sp>
    </p:spTree>
    <p:extLst>
      <p:ext uri="{BB962C8B-B14F-4D97-AF65-F5344CB8AC3E}">
        <p14:creationId xmlns:p14="http://schemas.microsoft.com/office/powerpoint/2010/main" val="395502856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 id="2147483771" r:id="rId31"/>
    <p:sldLayoutId id="2147483772" r:id="rId32"/>
    <p:sldLayoutId id="2147483773" r:id="rId33"/>
    <p:sldLayoutId id="2147483774" r:id="rId34"/>
    <p:sldLayoutId id="2147483775" r:id="rId35"/>
    <p:sldLayoutId id="2147483776" r:id="rId36"/>
    <p:sldLayoutId id="2147483777" r:id="rId37"/>
    <p:sldLayoutId id="2147483778" r:id="rId38"/>
    <p:sldLayoutId id="2147483779" r:id="rId39"/>
    <p:sldLayoutId id="2147483780" r:id="rId40"/>
    <p:sldLayoutId id="2147483781" r:id="rId41"/>
    <p:sldLayoutId id="2147483782" r:id="rId42"/>
    <p:sldLayoutId id="2147483783" r:id="rId43"/>
    <p:sldLayoutId id="2147483784" r:id="rId44"/>
    <p:sldLayoutId id="2147483785" r:id="rId45"/>
    <p:sldLayoutId id="2147483786" r:id="rId46"/>
    <p:sldLayoutId id="2147483787" r:id="rId47"/>
    <p:sldLayoutId id="2147483788" r:id="rId48"/>
    <p:sldLayoutId id="2147483789" r:id="rId49"/>
    <p:sldLayoutId id="2147483790" r:id="rId50"/>
    <p:sldLayoutId id="2147483791" r:id="rId51"/>
    <p:sldLayoutId id="2147483792" r:id="rId52"/>
    <p:sldLayoutId id="2147483793" r:id="rId53"/>
    <p:sldLayoutId id="2147483794" r:id="rId54"/>
    <p:sldLayoutId id="2147483795" r:id="rId55"/>
    <p:sldLayoutId id="2147483796" r:id="rId56"/>
    <p:sldLayoutId id="2147483797" r:id="rId57"/>
    <p:sldLayoutId id="2147483798" r:id="rId58"/>
    <p:sldLayoutId id="2147483799" r:id="rId59"/>
    <p:sldLayoutId id="2147483800" r:id="rId60"/>
    <p:sldLayoutId id="2147483801" r:id="rId61"/>
    <p:sldLayoutId id="2147483802" r:id="rId62"/>
    <p:sldLayoutId id="2147483803" r:id="rId63"/>
  </p:sldLayoutIdLst>
  <p:hf sldNum="0" hdr="0" dt="0"/>
  <p:txStyles>
    <p:titleStyle>
      <a:lvl1pPr algn="l" defTabSz="914400" rtl="0" eaLnBrk="1" latinLnBrk="0" hangingPunct="1">
        <a:lnSpc>
          <a:spcPts val="3450"/>
        </a:lnSpc>
        <a:spcBef>
          <a:spcPct val="0"/>
        </a:spcBef>
        <a:buNone/>
        <a:defRPr sz="345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1pPr>
      <a:lvl2pPr marL="145800" indent="-144000" algn="l" defTabSz="914400" rtl="0" eaLnBrk="1" latinLnBrk="0" hangingPunct="1">
        <a:lnSpc>
          <a:spcPct val="100000"/>
        </a:lnSpc>
        <a:spcBef>
          <a:spcPts val="0"/>
        </a:spcBef>
        <a:buFont typeface="Arial" panose="020B0604020202020204" pitchFamily="34" charset="0"/>
        <a:buChar char="•"/>
        <a:defRPr sz="1900" kern="1200">
          <a:solidFill>
            <a:schemeClr val="tx2"/>
          </a:solidFill>
          <a:latin typeface="+mn-lt"/>
          <a:ea typeface="+mn-ea"/>
          <a:cs typeface="+mn-cs"/>
        </a:defRPr>
      </a:lvl2pPr>
      <a:lvl3pPr marL="14400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3pPr>
      <a:lvl4pPr marL="14400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4pPr>
      <a:lvl5pPr marL="288000" indent="-1440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56E57A-85BE-52A1-1798-5C41E9C92A35}"/>
              </a:ext>
            </a:extLst>
          </p:cNvPr>
          <p:cNvSpPr>
            <a:spLocks noGrp="1"/>
          </p:cNvSpPr>
          <p:nvPr>
            <p:ph type="title"/>
          </p:nvPr>
        </p:nvSpPr>
        <p:spPr>
          <a:xfrm>
            <a:off x="576000" y="546214"/>
            <a:ext cx="9166811" cy="1047918"/>
          </a:xfrm>
          <a:prstGeom prst="rect">
            <a:avLst/>
          </a:prstGeom>
        </p:spPr>
        <p:txBody>
          <a:bodyPr vert="horz" lIns="0" tIns="0" rIns="0" bIns="0" rtlCol="0" anchor="t">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F1B96B2F-608F-38F4-C607-CD2CA3307C23}"/>
              </a:ext>
            </a:extLst>
          </p:cNvPr>
          <p:cNvSpPr>
            <a:spLocks noGrp="1"/>
          </p:cNvSpPr>
          <p:nvPr>
            <p:ph type="body" idx="1"/>
          </p:nvPr>
        </p:nvSpPr>
        <p:spPr>
          <a:xfrm>
            <a:off x="576000" y="2573999"/>
            <a:ext cx="9166811" cy="3672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4FCC602E-CF8A-4103-422D-842777743359}"/>
              </a:ext>
            </a:extLst>
          </p:cNvPr>
          <p:cNvSpPr>
            <a:spLocks noGrp="1"/>
          </p:cNvSpPr>
          <p:nvPr>
            <p:ph type="dt" sz="half" idx="2"/>
          </p:nvPr>
        </p:nvSpPr>
        <p:spPr>
          <a:xfrm>
            <a:off x="576000" y="6352360"/>
            <a:ext cx="2743200" cy="365125"/>
          </a:xfrm>
          <a:prstGeom prst="rect">
            <a:avLst/>
          </a:prstGeom>
        </p:spPr>
        <p:txBody>
          <a:bodyPr vert="horz" lIns="0" tIns="0" rIns="0" bIns="0" rtlCol="0" anchor="ctr">
            <a:noAutofit/>
          </a:bodyPr>
          <a:lstStyle>
            <a:lvl1pPr algn="l">
              <a:defRPr sz="1200">
                <a:solidFill>
                  <a:schemeClr val="tx2"/>
                </a:solidFill>
                <a:latin typeface="Arial" panose="020B0604020202020204" pitchFamily="34" charset="0"/>
                <a:cs typeface="Arial" panose="020B0604020202020204" pitchFamily="34" charset="0"/>
              </a:defRPr>
            </a:lvl1pPr>
          </a:lstStyle>
          <a:p>
            <a:r>
              <a:rPr lang="en-GB" dirty="0"/>
              <a:t>14 September 2022</a:t>
            </a:r>
          </a:p>
        </p:txBody>
      </p:sp>
      <p:sp>
        <p:nvSpPr>
          <p:cNvPr id="5" name="Footer Placeholder 4">
            <a:extLst>
              <a:ext uri="{FF2B5EF4-FFF2-40B4-BE49-F238E27FC236}">
                <a16:creationId xmlns:a16="http://schemas.microsoft.com/office/drawing/2014/main" id="{FE2D44C3-622B-DE1A-3D0E-1D67AC68C166}"/>
              </a:ext>
            </a:extLst>
          </p:cNvPr>
          <p:cNvSpPr>
            <a:spLocks noGrp="1"/>
          </p:cNvSpPr>
          <p:nvPr>
            <p:ph type="ftr" sz="quarter" idx="3"/>
          </p:nvPr>
        </p:nvSpPr>
        <p:spPr>
          <a:xfrm>
            <a:off x="4038600" y="6356350"/>
            <a:ext cx="4114800" cy="365125"/>
          </a:xfrm>
          <a:prstGeom prst="rect">
            <a:avLst/>
          </a:prstGeom>
        </p:spPr>
        <p:txBody>
          <a:bodyPr vert="horz" lIns="0" tIns="0" rIns="0" bIns="0" rtlCol="0" anchor="ctr">
            <a:noAutofit/>
          </a:bodyPr>
          <a:lstStyle>
            <a:lvl1pPr algn="ctr">
              <a:defRPr sz="1200">
                <a:solidFill>
                  <a:schemeClr val="tx2"/>
                </a:solidFill>
                <a:latin typeface="Arial" panose="020B0604020202020204" pitchFamily="34" charset="0"/>
                <a:cs typeface="Arial" panose="020B0604020202020204" pitchFamily="34" charset="0"/>
              </a:defRPr>
            </a:lvl1pPr>
          </a:lstStyle>
          <a:p>
            <a:r>
              <a:rPr lang="en-GB" dirty="0"/>
              <a:t>Because design and innovation matter</a:t>
            </a:r>
          </a:p>
        </p:txBody>
      </p:sp>
      <p:sp>
        <p:nvSpPr>
          <p:cNvPr id="6" name="Slide Number Placeholder 5">
            <a:extLst>
              <a:ext uri="{FF2B5EF4-FFF2-40B4-BE49-F238E27FC236}">
                <a16:creationId xmlns:a16="http://schemas.microsoft.com/office/drawing/2014/main" id="{73B9C41D-DBB6-84B9-829A-87C62833D490}"/>
              </a:ext>
            </a:extLst>
          </p:cNvPr>
          <p:cNvSpPr>
            <a:spLocks noGrp="1"/>
          </p:cNvSpPr>
          <p:nvPr>
            <p:ph type="sldNum" sz="quarter" idx="4"/>
          </p:nvPr>
        </p:nvSpPr>
        <p:spPr>
          <a:xfrm>
            <a:off x="8872800" y="6352360"/>
            <a:ext cx="2743200" cy="365125"/>
          </a:xfrm>
          <a:prstGeom prst="rect">
            <a:avLst/>
          </a:prstGeom>
        </p:spPr>
        <p:txBody>
          <a:bodyPr vert="horz" lIns="0" tIns="0" rIns="0" bIns="0" rtlCol="0" anchor="ctr">
            <a:noAutofit/>
          </a:bodyPr>
          <a:lstStyle>
            <a:lvl1pPr algn="r">
              <a:defRPr sz="1200">
                <a:solidFill>
                  <a:schemeClr val="tx2"/>
                </a:solidFill>
                <a:latin typeface="Arial" panose="020B0604020202020204" pitchFamily="34" charset="0"/>
                <a:cs typeface="Arial" panose="020B0604020202020204" pitchFamily="34" charset="0"/>
              </a:defRPr>
            </a:lvl1pPr>
          </a:lstStyle>
          <a:p>
            <a:fld id="{06460529-6BCB-7B47-87B2-64F917FF7A32}" type="slidenum">
              <a:rPr lang="en-GB" smtClean="0"/>
              <a:pPr/>
              <a:t>‹#›</a:t>
            </a:fld>
            <a:endParaRPr lang="en-GB" dirty="0"/>
          </a:p>
        </p:txBody>
      </p:sp>
    </p:spTree>
    <p:extLst>
      <p:ext uri="{BB962C8B-B14F-4D97-AF65-F5344CB8AC3E}">
        <p14:creationId xmlns:p14="http://schemas.microsoft.com/office/powerpoint/2010/main" val="264607098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 id="2147483825" r:id="rId21"/>
    <p:sldLayoutId id="2147483826" r:id="rId22"/>
    <p:sldLayoutId id="2147483827" r:id="rId23"/>
  </p:sldLayoutIdLst>
  <p:hf sldNum="0" hdr="0"/>
  <p:txStyles>
    <p:titleStyle>
      <a:lvl1pPr algn="l" defTabSz="914400" rtl="0" eaLnBrk="1" latinLnBrk="0" hangingPunct="1">
        <a:lnSpc>
          <a:spcPts val="3450"/>
        </a:lnSpc>
        <a:spcBef>
          <a:spcPct val="0"/>
        </a:spcBef>
        <a:buNone/>
        <a:defRPr sz="345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1pPr>
      <a:lvl2pPr marL="145800" indent="-144000" algn="l" defTabSz="914400" rtl="0" eaLnBrk="1" latinLnBrk="0" hangingPunct="1">
        <a:lnSpc>
          <a:spcPct val="100000"/>
        </a:lnSpc>
        <a:spcBef>
          <a:spcPts val="0"/>
        </a:spcBef>
        <a:buFont typeface="Arial" panose="020B0604020202020204" pitchFamily="34" charset="0"/>
        <a:buChar char="•"/>
        <a:defRPr sz="1900" kern="1200">
          <a:solidFill>
            <a:schemeClr val="tx2"/>
          </a:solidFill>
          <a:latin typeface="+mn-lt"/>
          <a:ea typeface="+mn-ea"/>
          <a:cs typeface="+mn-cs"/>
        </a:defRPr>
      </a:lvl2pPr>
      <a:lvl3pPr marL="14400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3pPr>
      <a:lvl4pPr marL="14400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4pPr>
      <a:lvl5pPr marL="288000" indent="-1440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5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sv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8.svg"/><Relationship Id="rId2" Type="http://schemas.openxmlformats.org/officeDocument/2006/relationships/image" Target="../media/image52.jpeg"/><Relationship Id="rId1" Type="http://schemas.openxmlformats.org/officeDocument/2006/relationships/slideLayout" Target="../slideLayouts/slideLayout23.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54.jpeg"/><Relationship Id="rId7" Type="http://schemas.openxmlformats.org/officeDocument/2006/relationships/image" Target="../media/image47.png"/><Relationship Id="rId2" Type="http://schemas.openxmlformats.org/officeDocument/2006/relationships/image" Target="../media/image53.jpeg"/><Relationship Id="rId1" Type="http://schemas.openxmlformats.org/officeDocument/2006/relationships/slideLayout" Target="../slideLayouts/slideLayout23.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38.png"/><Relationship Id="rId9" Type="http://schemas.openxmlformats.org/officeDocument/2006/relationships/image" Target="../media/image55.jpeg"/></Relationships>
</file>

<file path=ppt/slides/_rels/slide1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slideLayout" Target="../slideLayouts/slideLayout23.xml"/><Relationship Id="rId7" Type="http://schemas.openxmlformats.org/officeDocument/2006/relationships/image" Target="../media/image4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6.svg"/><Relationship Id="rId11" Type="http://schemas.openxmlformats.org/officeDocument/2006/relationships/image" Target="../media/image58.png"/><Relationship Id="rId5" Type="http://schemas.openxmlformats.org/officeDocument/2006/relationships/image" Target="../media/image45.png"/><Relationship Id="rId10" Type="http://schemas.openxmlformats.org/officeDocument/2006/relationships/image" Target="../media/image57.jpeg"/><Relationship Id="rId4" Type="http://schemas.openxmlformats.org/officeDocument/2006/relationships/image" Target="../media/image38.png"/><Relationship Id="rId9" Type="http://schemas.openxmlformats.org/officeDocument/2006/relationships/image" Target="../media/image56.jpeg"/></Relationships>
</file>

<file path=ppt/slides/_rels/slide13.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hyperlink" Target="https://charconeurotech.com/" TargetMode="External"/><Relationship Id="rId7"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38.png"/><Relationship Id="rId9"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60.jpeg"/><Relationship Id="rId2" Type="http://schemas.openxmlformats.org/officeDocument/2006/relationships/image" Target="../media/image38.png"/><Relationship Id="rId1" Type="http://schemas.openxmlformats.org/officeDocument/2006/relationships/slideLayout" Target="../slideLayouts/slideLayout23.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1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115.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8.sv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41.svg"/></Relationships>
</file>

<file path=ppt/slides/_rels/slide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svg"/><Relationship Id="rId7" Type="http://schemas.openxmlformats.org/officeDocument/2006/relationships/image" Target="../media/image46.svg"/><Relationship Id="rId2" Type="http://schemas.openxmlformats.org/officeDocument/2006/relationships/image" Target="../media/image42.png"/><Relationship Id="rId1" Type="http://schemas.openxmlformats.org/officeDocument/2006/relationships/slideLayout" Target="../slideLayouts/slideLayout23.xml"/><Relationship Id="rId6" Type="http://schemas.openxmlformats.org/officeDocument/2006/relationships/image" Target="../media/image45.png"/><Relationship Id="rId5" Type="http://schemas.openxmlformats.org/officeDocument/2006/relationships/image" Target="../media/image38.png"/><Relationship Id="rId4" Type="http://schemas.openxmlformats.org/officeDocument/2006/relationships/image" Target="../media/image44.png"/><Relationship Id="rId9" Type="http://schemas.openxmlformats.org/officeDocument/2006/relationships/image" Target="../media/image48.svg"/></Relationships>
</file>

<file path=ppt/slides/_rels/slide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sv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3.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sv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3.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8.png"/><Relationship Id="rId7" Type="http://schemas.openxmlformats.org/officeDocument/2006/relationships/image" Target="../media/image48.sv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8.png"/><Relationship Id="rId7" Type="http://schemas.openxmlformats.org/officeDocument/2006/relationships/image" Target="../media/image48.sv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8.png"/><Relationship Id="rId1" Type="http://schemas.openxmlformats.org/officeDocument/2006/relationships/slideLayout" Target="../slideLayouts/slideLayout23.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1.jpeg"/><Relationship Id="rId2" Type="http://schemas.openxmlformats.org/officeDocument/2006/relationships/image" Target="../media/image38.png"/><Relationship Id="rId1" Type="http://schemas.openxmlformats.org/officeDocument/2006/relationships/slideLayout" Target="../slideLayouts/slideLayout23.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2CFFCEC-B7C9-C7B3-138E-2C37F4F4E126}"/>
              </a:ext>
            </a:extLst>
          </p:cNvPr>
          <p:cNvSpPr>
            <a:spLocks noGrp="1"/>
          </p:cNvSpPr>
          <p:nvPr>
            <p:ph type="ctrTitle"/>
          </p:nvPr>
        </p:nvSpPr>
        <p:spPr>
          <a:xfrm>
            <a:off x="575998" y="1810327"/>
            <a:ext cx="6943597" cy="3574473"/>
          </a:xfrm>
        </p:spPr>
        <p:txBody>
          <a:bodyPr anchor="ctr" anchorCtr="0"/>
          <a:lstStyle/>
          <a:p>
            <a:pPr>
              <a:lnSpc>
                <a:spcPct val="150000"/>
              </a:lnSpc>
            </a:pPr>
            <a:r>
              <a:rPr lang="en-GB" sz="3600" dirty="0">
                <a:solidFill>
                  <a:schemeClr val="tx2"/>
                </a:solidFill>
                <a:latin typeface="+mj-lt"/>
              </a:rPr>
              <a:t>lamb industries</a:t>
            </a:r>
            <a:br>
              <a:rPr lang="en-GB" sz="3600" dirty="0">
                <a:solidFill>
                  <a:schemeClr val="tx2"/>
                </a:solidFill>
                <a:latin typeface="+mj-lt"/>
              </a:rPr>
            </a:br>
            <a:r>
              <a:rPr lang="en-GB" sz="3600" dirty="0">
                <a:solidFill>
                  <a:schemeClr val="tx2"/>
                </a:solidFill>
                <a:latin typeface="+mj-lt"/>
              </a:rPr>
              <a:t>Supporting unit</a:t>
            </a:r>
            <a:br>
              <a:rPr lang="en-GB" sz="3600" dirty="0">
                <a:solidFill>
                  <a:schemeClr val="tx2"/>
                </a:solidFill>
                <a:latin typeface="+mj-lt"/>
              </a:rPr>
            </a:br>
            <a:r>
              <a:rPr lang="en-GB" sz="3600" dirty="0">
                <a:solidFill>
                  <a:schemeClr val="tx2"/>
                </a:solidFill>
                <a:latin typeface="+mj-lt"/>
              </a:rPr>
              <a:t>investigative &amp; </a:t>
            </a:r>
            <a:r>
              <a:rPr lang="en-GB" sz="3600">
                <a:solidFill>
                  <a:schemeClr val="tx2"/>
                </a:solidFill>
                <a:latin typeface="+mj-lt"/>
              </a:rPr>
              <a:t>evaluative activity: </a:t>
            </a:r>
            <a:r>
              <a:rPr lang="en-GB" sz="3600" dirty="0">
                <a:latin typeface="+mj-lt"/>
              </a:rPr>
              <a:t>user experience</a:t>
            </a:r>
            <a:endParaRPr lang="en-GB" sz="3600" dirty="0">
              <a:latin typeface="+mj-lt"/>
              <a:cs typeface="Arial" panose="020B0604020202020204" pitchFamily="34" charset="0"/>
            </a:endParaRPr>
          </a:p>
        </p:txBody>
      </p:sp>
      <p:pic>
        <p:nvPicPr>
          <p:cNvPr id="14" name="Graphic 13">
            <a:extLst>
              <a:ext uri="{FF2B5EF4-FFF2-40B4-BE49-F238E27FC236}">
                <a16:creationId xmlns:a16="http://schemas.microsoft.com/office/drawing/2014/main" id="{E756F4D9-1177-CA78-C88A-5DC058B1A3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5998" y="381502"/>
            <a:ext cx="1891228" cy="922170"/>
          </a:xfrm>
          <a:prstGeom prst="rect">
            <a:avLst/>
          </a:prstGeom>
        </p:spPr>
      </p:pic>
      <p:pic>
        <p:nvPicPr>
          <p:cNvPr id="6" name="Picture 5" descr="Blue text on a black background">
            <a:extLst>
              <a:ext uri="{FF2B5EF4-FFF2-40B4-BE49-F238E27FC236}">
                <a16:creationId xmlns:a16="http://schemas.microsoft.com/office/drawing/2014/main" id="{804074B9-35FF-F78D-CF24-215CA59D69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9964" y="204245"/>
            <a:ext cx="3195337" cy="1276685"/>
          </a:xfrm>
          <a:prstGeom prst="rect">
            <a:avLst/>
          </a:prstGeom>
        </p:spPr>
      </p:pic>
      <p:pic>
        <p:nvPicPr>
          <p:cNvPr id="4" name="Picture 3">
            <a:extLst>
              <a:ext uri="{FF2B5EF4-FFF2-40B4-BE49-F238E27FC236}">
                <a16:creationId xmlns:a16="http://schemas.microsoft.com/office/drawing/2014/main" id="{B7E3C35D-1325-7AB7-382A-8FD2BA1FD30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76000" y="5705594"/>
            <a:ext cx="1356167" cy="903476"/>
          </a:xfrm>
          <a:prstGeom prst="rect">
            <a:avLst/>
          </a:prstGeom>
        </p:spPr>
      </p:pic>
      <p:pic>
        <p:nvPicPr>
          <p:cNvPr id="3" name="Picture 2">
            <a:extLst>
              <a:ext uri="{FF2B5EF4-FFF2-40B4-BE49-F238E27FC236}">
                <a16:creationId xmlns:a16="http://schemas.microsoft.com/office/drawing/2014/main" id="{4DAE0E14-B58C-5F6A-71B2-0B64898BD850}"/>
              </a:ext>
            </a:extLst>
          </p:cNvPr>
          <p:cNvPicPr>
            <a:picLocks noChangeAspect="1"/>
          </p:cNvPicPr>
          <p:nvPr/>
        </p:nvPicPr>
        <p:blipFill>
          <a:blip r:embed="rId7" cstate="print">
            <a:extLst>
              <a:ext uri="{28A0092B-C50C-407E-A947-70E740481C1C}">
                <a14:useLocalDpi xmlns:a14="http://schemas.microsoft.com/office/drawing/2010/main" val="0"/>
              </a:ext>
            </a:extLst>
          </a:blip>
          <a:srcRect l="5297" r="5297"/>
          <a:stretch/>
        </p:blipFill>
        <p:spPr>
          <a:xfrm>
            <a:off x="8107680" y="0"/>
            <a:ext cx="4084320" cy="6858000"/>
          </a:xfrm>
          <a:prstGeom prst="rect">
            <a:avLst/>
          </a:prstGeom>
        </p:spPr>
      </p:pic>
      <p:sp>
        <p:nvSpPr>
          <p:cNvPr id="2" name="TextBox 1">
            <a:extLst>
              <a:ext uri="{FF2B5EF4-FFF2-40B4-BE49-F238E27FC236}">
                <a16:creationId xmlns:a16="http://schemas.microsoft.com/office/drawing/2014/main" id="{5FB9D8F8-52CF-F934-479F-A9F97F940483}"/>
              </a:ext>
            </a:extLst>
          </p:cNvPr>
          <p:cNvSpPr txBox="1"/>
          <p:nvPr/>
        </p:nvSpPr>
        <p:spPr>
          <a:xfrm>
            <a:off x="4680504" y="6270516"/>
            <a:ext cx="3367144" cy="338554"/>
          </a:xfrm>
          <a:prstGeom prst="rect">
            <a:avLst/>
          </a:prstGeom>
          <a:noFill/>
        </p:spPr>
        <p:txBody>
          <a:bodyPr wrap="square" rtlCol="0">
            <a:spAutoFit/>
          </a:bodyPr>
          <a:lstStyle/>
          <a:p>
            <a:pPr marL="0" marR="0" lvl="0" indent="0" algn="ctr" defTabSz="430318"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Arial" panose="020B0604020202020204"/>
                <a:sym typeface="Helvetica Neue"/>
              </a:rPr>
              <a:t>#InspiredbyLambIndustries</a:t>
            </a:r>
          </a:p>
        </p:txBody>
      </p:sp>
    </p:spTree>
    <p:extLst>
      <p:ext uri="{BB962C8B-B14F-4D97-AF65-F5344CB8AC3E}">
        <p14:creationId xmlns:p14="http://schemas.microsoft.com/office/powerpoint/2010/main" val="3242062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75C0B7-44D3-CAED-C1B9-928BB291EE3F}"/>
              </a:ext>
            </a:extLst>
          </p:cNvPr>
          <p:cNvSpPr>
            <a:spLocks noGrp="1"/>
          </p:cNvSpPr>
          <p:nvPr>
            <p:ph type="title"/>
          </p:nvPr>
        </p:nvSpPr>
        <p:spPr/>
        <p:txBody>
          <a:bodyPr/>
          <a:lstStyle/>
          <a:p>
            <a:r>
              <a:rPr lang="en-GB" dirty="0">
                <a:latin typeface="+mj-lt"/>
              </a:rPr>
              <a:t>strength</a:t>
            </a:r>
            <a:endParaRPr lang="en-GB" sz="4400" dirty="0">
              <a:latin typeface="+mj-lt"/>
            </a:endParaRPr>
          </a:p>
        </p:txBody>
      </p:sp>
      <p:sp>
        <p:nvSpPr>
          <p:cNvPr id="3" name="Content Placeholder 2">
            <a:extLst>
              <a:ext uri="{FF2B5EF4-FFF2-40B4-BE49-F238E27FC236}">
                <a16:creationId xmlns:a16="http://schemas.microsoft.com/office/drawing/2014/main" id="{5FC42C60-B951-E049-D5C4-FE7B287E34C8}"/>
              </a:ext>
            </a:extLst>
          </p:cNvPr>
          <p:cNvSpPr>
            <a:spLocks noGrp="1"/>
          </p:cNvSpPr>
          <p:nvPr>
            <p:ph idx="4294967295"/>
          </p:nvPr>
        </p:nvSpPr>
        <p:spPr>
          <a:xfrm>
            <a:off x="576000" y="1278544"/>
            <a:ext cx="10963242" cy="4595128"/>
          </a:xfrm>
        </p:spPr>
        <p:txBody>
          <a:bodyPr>
            <a:normAutofit/>
          </a:bodyPr>
          <a:lstStyle/>
          <a:p>
            <a:pPr marL="0" indent="0" algn="l">
              <a:lnSpc>
                <a:spcPct val="150000"/>
              </a:lnSpc>
              <a:spcBef>
                <a:spcPts val="500"/>
              </a:spcBef>
              <a:spcAft>
                <a:spcPts val="500"/>
              </a:spcAft>
              <a:buNone/>
            </a:pPr>
            <a:r>
              <a:rPr lang="en-US" sz="1800" dirty="0">
                <a:solidFill>
                  <a:srgbClr val="0A303F"/>
                </a:solidFill>
                <a:latin typeface="+mj-lt"/>
              </a:rPr>
              <a:t>As young people, we may take for granted the strength we have to perform everyday tasks, but what if you were weaker or had less strength than necessary?</a:t>
            </a:r>
          </a:p>
          <a:p>
            <a:pPr algn="l">
              <a:lnSpc>
                <a:spcPct val="150000"/>
              </a:lnSpc>
              <a:spcBef>
                <a:spcPts val="500"/>
              </a:spcBef>
              <a:spcAft>
                <a:spcPts val="500"/>
              </a:spcAft>
            </a:pPr>
            <a:r>
              <a:rPr lang="en-US" sz="1800" dirty="0">
                <a:solidFill>
                  <a:srgbClr val="0A303F"/>
                </a:solidFill>
                <a:latin typeface="+mj-lt"/>
              </a:rPr>
              <a:t>Consider some of these:</a:t>
            </a:r>
          </a:p>
          <a:p>
            <a:pPr marL="285750" indent="-285750" algn="l">
              <a:lnSpc>
                <a:spcPct val="150000"/>
              </a:lnSpc>
              <a:spcBef>
                <a:spcPts val="500"/>
              </a:spcBef>
              <a:spcAft>
                <a:spcPts val="500"/>
              </a:spcAft>
              <a:buFont typeface="Arial" panose="020B0604020202020204" pitchFamily="34" charset="0"/>
              <a:buChar char="•"/>
            </a:pPr>
            <a:r>
              <a:rPr lang="en-US" sz="1800" dirty="0">
                <a:solidFill>
                  <a:srgbClr val="0A303F"/>
                </a:solidFill>
                <a:latin typeface="+mj-lt"/>
              </a:rPr>
              <a:t>Difficulty opening the lid on a jar</a:t>
            </a:r>
          </a:p>
          <a:p>
            <a:pPr marL="285750" indent="-285750" algn="l">
              <a:lnSpc>
                <a:spcPct val="150000"/>
              </a:lnSpc>
              <a:spcBef>
                <a:spcPts val="500"/>
              </a:spcBef>
              <a:spcAft>
                <a:spcPts val="500"/>
              </a:spcAft>
              <a:buFont typeface="Arial" panose="020B0604020202020204" pitchFamily="34" charset="0"/>
              <a:buChar char="•"/>
            </a:pPr>
            <a:r>
              <a:rPr lang="en-US" sz="1800" dirty="0">
                <a:solidFill>
                  <a:srgbClr val="0A303F"/>
                </a:solidFill>
                <a:latin typeface="+mj-lt"/>
              </a:rPr>
              <a:t>Difficulty gripping objects in the kitchen</a:t>
            </a:r>
          </a:p>
          <a:p>
            <a:pPr marL="285750" indent="-285750" algn="l">
              <a:lnSpc>
                <a:spcPct val="150000"/>
              </a:lnSpc>
              <a:spcBef>
                <a:spcPts val="500"/>
              </a:spcBef>
              <a:spcAft>
                <a:spcPts val="500"/>
              </a:spcAft>
              <a:buFont typeface="Arial" panose="020B0604020202020204" pitchFamily="34" charset="0"/>
              <a:buChar char="•"/>
            </a:pPr>
            <a:r>
              <a:rPr lang="en-US" sz="1800" dirty="0">
                <a:solidFill>
                  <a:srgbClr val="0A303F"/>
                </a:solidFill>
                <a:latin typeface="+mj-lt"/>
              </a:rPr>
              <a:t>Difficulty lifting or carrying shopping bags</a:t>
            </a:r>
          </a:p>
          <a:p>
            <a:pPr marL="285750" indent="-285750" algn="l">
              <a:lnSpc>
                <a:spcPct val="150000"/>
              </a:lnSpc>
              <a:spcBef>
                <a:spcPts val="500"/>
              </a:spcBef>
              <a:spcAft>
                <a:spcPts val="500"/>
              </a:spcAft>
              <a:buFont typeface="Arial" panose="020B0604020202020204" pitchFamily="34" charset="0"/>
              <a:buChar char="•"/>
            </a:pPr>
            <a:r>
              <a:rPr lang="en-US" sz="1800" dirty="0">
                <a:solidFill>
                  <a:srgbClr val="0A303F"/>
                </a:solidFill>
                <a:latin typeface="+mj-lt"/>
              </a:rPr>
              <a:t>Difficulty opening doors or windows</a:t>
            </a:r>
          </a:p>
          <a:p>
            <a:pPr marL="285750" indent="-285750" algn="l">
              <a:lnSpc>
                <a:spcPct val="150000"/>
              </a:lnSpc>
              <a:spcBef>
                <a:spcPts val="500"/>
              </a:spcBef>
              <a:spcAft>
                <a:spcPts val="500"/>
              </a:spcAft>
              <a:buFont typeface="Arial" panose="020B0604020202020204" pitchFamily="34" charset="0"/>
              <a:buChar char="•"/>
            </a:pPr>
            <a:r>
              <a:rPr lang="en-US" sz="1800" dirty="0">
                <a:solidFill>
                  <a:srgbClr val="0A303F"/>
                </a:solidFill>
                <a:latin typeface="+mj-lt"/>
              </a:rPr>
              <a:t>Difficulty operating machinery or vehicles</a:t>
            </a:r>
          </a:p>
          <a:p>
            <a:pPr algn="l">
              <a:lnSpc>
                <a:spcPct val="150000"/>
              </a:lnSpc>
              <a:spcBef>
                <a:spcPts val="500"/>
              </a:spcBef>
              <a:spcAft>
                <a:spcPts val="500"/>
              </a:spcAft>
            </a:pPr>
            <a:r>
              <a:rPr lang="en-US" sz="1800" dirty="0">
                <a:solidFill>
                  <a:srgbClr val="0A303F"/>
                </a:solidFill>
                <a:latin typeface="+mj-lt"/>
              </a:rPr>
              <a:t>How could you address these and make life easier for the user?</a:t>
            </a:r>
          </a:p>
        </p:txBody>
      </p:sp>
      <p:pic>
        <p:nvPicPr>
          <p:cNvPr id="1026" name="Picture 2">
            <a:extLst>
              <a:ext uri="{FF2B5EF4-FFF2-40B4-BE49-F238E27FC236}">
                <a16:creationId xmlns:a16="http://schemas.microsoft.com/office/drawing/2014/main" id="{2429E46C-CE1F-9043-0361-EE95083DC82F}"/>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677" b="16069"/>
          <a:stretch/>
        </p:blipFill>
        <p:spPr bwMode="auto">
          <a:xfrm>
            <a:off x="6294138" y="2572695"/>
            <a:ext cx="5321862" cy="20068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F18E799-A728-5F97-16EF-8DE21682CC7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481958" y="5914645"/>
            <a:ext cx="1356167" cy="903476"/>
          </a:xfrm>
          <a:prstGeom prst="rect">
            <a:avLst/>
          </a:prstGeom>
        </p:spPr>
      </p:pic>
      <p:grpSp>
        <p:nvGrpSpPr>
          <p:cNvPr id="5" name="Group 4">
            <a:extLst>
              <a:ext uri="{FF2B5EF4-FFF2-40B4-BE49-F238E27FC236}">
                <a16:creationId xmlns:a16="http://schemas.microsoft.com/office/drawing/2014/main" id="{B752C14C-E5F0-1017-7576-821B96359EAE}"/>
              </a:ext>
            </a:extLst>
          </p:cNvPr>
          <p:cNvGrpSpPr/>
          <p:nvPr/>
        </p:nvGrpSpPr>
        <p:grpSpPr>
          <a:xfrm>
            <a:off x="353875" y="6135182"/>
            <a:ext cx="1915281" cy="370559"/>
            <a:chOff x="353875" y="6135182"/>
            <a:chExt cx="1915281" cy="370559"/>
          </a:xfrm>
        </p:grpSpPr>
        <p:pic>
          <p:nvPicPr>
            <p:cNvPr id="6" name="Graphic 5">
              <a:extLst>
                <a:ext uri="{FF2B5EF4-FFF2-40B4-BE49-F238E27FC236}">
                  <a16:creationId xmlns:a16="http://schemas.microsoft.com/office/drawing/2014/main" id="{02F64BB6-C967-E507-BF99-09534013BA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6670" y="6135182"/>
              <a:ext cx="1512486" cy="370559"/>
            </a:xfrm>
            <a:prstGeom prst="rect">
              <a:avLst/>
            </a:prstGeom>
          </p:spPr>
        </p:pic>
        <p:pic>
          <p:nvPicPr>
            <p:cNvPr id="7" name="Graphic 6">
              <a:extLst>
                <a:ext uri="{FF2B5EF4-FFF2-40B4-BE49-F238E27FC236}">
                  <a16:creationId xmlns:a16="http://schemas.microsoft.com/office/drawing/2014/main" id="{297AC3B3-70E6-A850-D962-807EA55D0A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3875" y="6135182"/>
              <a:ext cx="331912" cy="370559"/>
            </a:xfrm>
            <a:prstGeom prst="rect">
              <a:avLst/>
            </a:prstGeom>
          </p:spPr>
        </p:pic>
      </p:grpSp>
    </p:spTree>
    <p:extLst>
      <p:ext uri="{BB962C8B-B14F-4D97-AF65-F5344CB8AC3E}">
        <p14:creationId xmlns:p14="http://schemas.microsoft.com/office/powerpoint/2010/main" val="54849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19166C-E805-7138-66B1-47FBACB687CA}"/>
            </a:ext>
          </a:extLst>
        </p:cNvPr>
        <p:cNvGrpSpPr/>
        <p:nvPr/>
      </p:nvGrpSpPr>
      <p:grpSpPr>
        <a:xfrm>
          <a:off x="0" y="0"/>
          <a:ext cx="0" cy="0"/>
          <a:chOff x="0" y="0"/>
          <a:chExt cx="0" cy="0"/>
        </a:xfrm>
      </p:grpSpPr>
      <p:pic>
        <p:nvPicPr>
          <p:cNvPr id="1032" name="Picture 8" descr="Adjustable Nylon Interphone Sheath Armband Tactical Bag Arm Band Armlet for Bag - Picture 1 of 9">
            <a:extLst>
              <a:ext uri="{FF2B5EF4-FFF2-40B4-BE49-F238E27FC236}">
                <a16:creationId xmlns:a16="http://schemas.microsoft.com/office/drawing/2014/main" id="{1A0B5EE0-3A16-72A7-194B-71DAA41863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3166" y="3635175"/>
            <a:ext cx="2685286" cy="26852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EICHAO 4pcs 385 Vibration Motor 6V 12V Eccentric Wheel Vibration Motor DIY - Picture 5 of 6">
            <a:extLst>
              <a:ext uri="{FF2B5EF4-FFF2-40B4-BE49-F238E27FC236}">
                <a16:creationId xmlns:a16="http://schemas.microsoft.com/office/drawing/2014/main" id="{35F7C81F-5447-CEE2-D081-C3DF03082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1331" y="3753531"/>
            <a:ext cx="2140627" cy="214062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C697F099-F926-679A-7D9F-7B0CFACCF890}"/>
              </a:ext>
            </a:extLst>
          </p:cNvPr>
          <p:cNvSpPr>
            <a:spLocks noGrp="1"/>
          </p:cNvSpPr>
          <p:nvPr>
            <p:ph type="title"/>
          </p:nvPr>
        </p:nvSpPr>
        <p:spPr/>
        <p:txBody>
          <a:bodyPr/>
          <a:lstStyle/>
          <a:p>
            <a:r>
              <a:rPr lang="en-GB" dirty="0">
                <a:latin typeface="+mj-lt"/>
              </a:rPr>
              <a:t>Medical conditions</a:t>
            </a:r>
            <a:endParaRPr lang="en-GB" sz="4400" dirty="0">
              <a:latin typeface="+mj-lt"/>
            </a:endParaRPr>
          </a:p>
        </p:txBody>
      </p:sp>
      <p:sp>
        <p:nvSpPr>
          <p:cNvPr id="3" name="Content Placeholder 2">
            <a:extLst>
              <a:ext uri="{FF2B5EF4-FFF2-40B4-BE49-F238E27FC236}">
                <a16:creationId xmlns:a16="http://schemas.microsoft.com/office/drawing/2014/main" id="{F215197D-C18E-7C10-49B6-79A603B4FE38}"/>
              </a:ext>
            </a:extLst>
          </p:cNvPr>
          <p:cNvSpPr>
            <a:spLocks noGrp="1"/>
          </p:cNvSpPr>
          <p:nvPr>
            <p:ph idx="4294967295"/>
          </p:nvPr>
        </p:nvSpPr>
        <p:spPr>
          <a:xfrm>
            <a:off x="576000" y="1278544"/>
            <a:ext cx="11040000" cy="4595128"/>
          </a:xfrm>
        </p:spPr>
        <p:txBody>
          <a:bodyPr>
            <a:normAutofit/>
          </a:bodyPr>
          <a:lstStyle/>
          <a:p>
            <a:pPr marL="0" indent="0" algn="l">
              <a:lnSpc>
                <a:spcPct val="150000"/>
              </a:lnSpc>
              <a:spcBef>
                <a:spcPts val="500"/>
              </a:spcBef>
              <a:spcAft>
                <a:spcPts val="500"/>
              </a:spcAft>
              <a:buNone/>
            </a:pPr>
            <a:r>
              <a:rPr lang="en-US" sz="1800" dirty="0">
                <a:solidFill>
                  <a:srgbClr val="0A303F"/>
                </a:solidFill>
                <a:latin typeface="+mj-lt"/>
              </a:rPr>
              <a:t>Some medical conditions will have specific symptoms that cause difficulties for those affected. One example is Parkinson’s Disease which can cause uncontrollable shaking. Imagine trying to eat your breakfast cereal with someone shaking the hand holding the spoon. </a:t>
            </a:r>
          </a:p>
          <a:p>
            <a:pPr marL="0" indent="0" algn="l">
              <a:lnSpc>
                <a:spcPct val="150000"/>
              </a:lnSpc>
              <a:spcBef>
                <a:spcPts val="500"/>
              </a:spcBef>
              <a:spcAft>
                <a:spcPts val="500"/>
              </a:spcAft>
              <a:buNone/>
            </a:pPr>
            <a:r>
              <a:rPr lang="en-US" sz="1800" dirty="0">
                <a:solidFill>
                  <a:srgbClr val="0A303F"/>
                </a:solidFill>
                <a:latin typeface="+mj-lt"/>
              </a:rPr>
              <a:t>This can be recreated by using a ‘vibration’ motor strapped to the users’ wrist. Attached to the motor is an offset cam (drilled off centre). As this rotates it causes vibrations and, when worn, simulates the symptoms of Parkinson’s.</a:t>
            </a:r>
          </a:p>
        </p:txBody>
      </p:sp>
      <p:pic>
        <p:nvPicPr>
          <p:cNvPr id="2" name="Picture 1">
            <a:extLst>
              <a:ext uri="{FF2B5EF4-FFF2-40B4-BE49-F238E27FC236}">
                <a16:creationId xmlns:a16="http://schemas.microsoft.com/office/drawing/2014/main" id="{4D8549DD-8937-96C6-38C0-C431F4F3F6A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481958" y="5914645"/>
            <a:ext cx="1356167" cy="903476"/>
          </a:xfrm>
          <a:prstGeom prst="rect">
            <a:avLst/>
          </a:prstGeom>
        </p:spPr>
      </p:pic>
      <p:grpSp>
        <p:nvGrpSpPr>
          <p:cNvPr id="5" name="Group 4">
            <a:extLst>
              <a:ext uri="{FF2B5EF4-FFF2-40B4-BE49-F238E27FC236}">
                <a16:creationId xmlns:a16="http://schemas.microsoft.com/office/drawing/2014/main" id="{76AA82C9-8000-1AFA-695F-C01B9AF603FC}"/>
              </a:ext>
            </a:extLst>
          </p:cNvPr>
          <p:cNvGrpSpPr/>
          <p:nvPr/>
        </p:nvGrpSpPr>
        <p:grpSpPr>
          <a:xfrm>
            <a:off x="353875" y="6135182"/>
            <a:ext cx="1915281" cy="370559"/>
            <a:chOff x="353875" y="6135182"/>
            <a:chExt cx="1915281" cy="370559"/>
          </a:xfrm>
        </p:grpSpPr>
        <p:pic>
          <p:nvPicPr>
            <p:cNvPr id="6" name="Graphic 5">
              <a:extLst>
                <a:ext uri="{FF2B5EF4-FFF2-40B4-BE49-F238E27FC236}">
                  <a16:creationId xmlns:a16="http://schemas.microsoft.com/office/drawing/2014/main" id="{7A7CB904-C4BE-F930-F4D1-542A65753A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6670" y="6135182"/>
              <a:ext cx="1512486" cy="370559"/>
            </a:xfrm>
            <a:prstGeom prst="rect">
              <a:avLst/>
            </a:prstGeom>
          </p:spPr>
        </p:pic>
        <p:pic>
          <p:nvPicPr>
            <p:cNvPr id="7" name="Graphic 6">
              <a:extLst>
                <a:ext uri="{FF2B5EF4-FFF2-40B4-BE49-F238E27FC236}">
                  <a16:creationId xmlns:a16="http://schemas.microsoft.com/office/drawing/2014/main" id="{355C857B-B19C-74DF-594E-9E7163DEA4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3875" y="6135182"/>
              <a:ext cx="331912" cy="370559"/>
            </a:xfrm>
            <a:prstGeom prst="rect">
              <a:avLst/>
            </a:prstGeom>
          </p:spPr>
        </p:pic>
      </p:grpSp>
      <p:pic>
        <p:nvPicPr>
          <p:cNvPr id="1034" name="Picture 10" descr="Buy Clip for 9V battery with cable - 15cm Botland - Robotic Shop">
            <a:extLst>
              <a:ext uri="{FF2B5EF4-FFF2-40B4-BE49-F238E27FC236}">
                <a16:creationId xmlns:a16="http://schemas.microsoft.com/office/drawing/2014/main" id="{7D8DB92C-7B4E-F2E8-DAB6-B09978BA261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37769" y="3460204"/>
            <a:ext cx="3166909" cy="3166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74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75C0B7-44D3-CAED-C1B9-928BB291EE3F}"/>
              </a:ext>
            </a:extLst>
          </p:cNvPr>
          <p:cNvSpPr>
            <a:spLocks noGrp="1"/>
          </p:cNvSpPr>
          <p:nvPr>
            <p:ph type="title"/>
          </p:nvPr>
        </p:nvSpPr>
        <p:spPr>
          <a:xfrm>
            <a:off x="576000" y="546214"/>
            <a:ext cx="9166811" cy="732329"/>
          </a:xfrm>
        </p:spPr>
        <p:txBody>
          <a:bodyPr/>
          <a:lstStyle/>
          <a:p>
            <a:r>
              <a:rPr lang="en-GB" dirty="0">
                <a:latin typeface="+mj-lt"/>
              </a:rPr>
              <a:t>Shake simulator</a:t>
            </a:r>
            <a:endParaRPr lang="en-GB" sz="4400" dirty="0">
              <a:latin typeface="+mj-lt"/>
            </a:endParaRPr>
          </a:p>
        </p:txBody>
      </p:sp>
      <p:sp>
        <p:nvSpPr>
          <p:cNvPr id="3" name="Content Placeholder 2">
            <a:extLst>
              <a:ext uri="{FF2B5EF4-FFF2-40B4-BE49-F238E27FC236}">
                <a16:creationId xmlns:a16="http://schemas.microsoft.com/office/drawing/2014/main" id="{5FC42C60-B951-E049-D5C4-FE7B287E34C8}"/>
              </a:ext>
            </a:extLst>
          </p:cNvPr>
          <p:cNvSpPr>
            <a:spLocks noGrp="1"/>
          </p:cNvSpPr>
          <p:nvPr>
            <p:ph idx="4294967295"/>
          </p:nvPr>
        </p:nvSpPr>
        <p:spPr>
          <a:xfrm>
            <a:off x="576000" y="1278544"/>
            <a:ext cx="10963242" cy="4595128"/>
          </a:xfrm>
        </p:spPr>
        <p:txBody>
          <a:bodyPr>
            <a:normAutofit/>
          </a:bodyPr>
          <a:lstStyle/>
          <a:p>
            <a:pPr marL="0" indent="0" algn="l">
              <a:lnSpc>
                <a:spcPct val="150000"/>
              </a:lnSpc>
              <a:spcBef>
                <a:spcPts val="500"/>
              </a:spcBef>
              <a:spcAft>
                <a:spcPts val="500"/>
              </a:spcAft>
              <a:buNone/>
            </a:pPr>
            <a:r>
              <a:rPr lang="en-US" sz="1800" dirty="0">
                <a:solidFill>
                  <a:srgbClr val="0A303F"/>
                </a:solidFill>
                <a:latin typeface="+mj-lt"/>
              </a:rPr>
              <a:t>This is an example of a completed shake simulator created by Simon Wood at </a:t>
            </a:r>
            <a:r>
              <a:rPr lang="en-US" sz="1800" dirty="0" err="1">
                <a:solidFill>
                  <a:srgbClr val="0A303F"/>
                </a:solidFill>
                <a:latin typeface="+mj-lt"/>
              </a:rPr>
              <a:t>Kellet</a:t>
            </a:r>
            <a:r>
              <a:rPr lang="en-US" sz="1800" dirty="0">
                <a:solidFill>
                  <a:srgbClr val="0A303F"/>
                </a:solidFill>
                <a:latin typeface="+mj-lt"/>
              </a:rPr>
              <a:t> School, Hong Kong.</a:t>
            </a:r>
          </a:p>
        </p:txBody>
      </p:sp>
      <p:pic>
        <p:nvPicPr>
          <p:cNvPr id="2" name="Picture 1">
            <a:extLst>
              <a:ext uri="{FF2B5EF4-FFF2-40B4-BE49-F238E27FC236}">
                <a16:creationId xmlns:a16="http://schemas.microsoft.com/office/drawing/2014/main" id="{4F18E799-A728-5F97-16EF-8DE21682CC7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481958" y="5914645"/>
            <a:ext cx="1356167" cy="903476"/>
          </a:xfrm>
          <a:prstGeom prst="rect">
            <a:avLst/>
          </a:prstGeom>
        </p:spPr>
      </p:pic>
      <p:grpSp>
        <p:nvGrpSpPr>
          <p:cNvPr id="5" name="Group 4">
            <a:extLst>
              <a:ext uri="{FF2B5EF4-FFF2-40B4-BE49-F238E27FC236}">
                <a16:creationId xmlns:a16="http://schemas.microsoft.com/office/drawing/2014/main" id="{B752C14C-E5F0-1017-7576-821B96359EAE}"/>
              </a:ext>
            </a:extLst>
          </p:cNvPr>
          <p:cNvGrpSpPr/>
          <p:nvPr/>
        </p:nvGrpSpPr>
        <p:grpSpPr>
          <a:xfrm>
            <a:off x="353875" y="6135182"/>
            <a:ext cx="1915281" cy="370559"/>
            <a:chOff x="353875" y="6135182"/>
            <a:chExt cx="1915281" cy="370559"/>
          </a:xfrm>
        </p:grpSpPr>
        <p:pic>
          <p:nvPicPr>
            <p:cNvPr id="6" name="Graphic 5">
              <a:extLst>
                <a:ext uri="{FF2B5EF4-FFF2-40B4-BE49-F238E27FC236}">
                  <a16:creationId xmlns:a16="http://schemas.microsoft.com/office/drawing/2014/main" id="{02F64BB6-C967-E507-BF99-09534013BA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6670" y="6135182"/>
              <a:ext cx="1512486" cy="370559"/>
            </a:xfrm>
            <a:prstGeom prst="rect">
              <a:avLst/>
            </a:prstGeom>
          </p:spPr>
        </p:pic>
        <p:pic>
          <p:nvPicPr>
            <p:cNvPr id="7" name="Graphic 6">
              <a:extLst>
                <a:ext uri="{FF2B5EF4-FFF2-40B4-BE49-F238E27FC236}">
                  <a16:creationId xmlns:a16="http://schemas.microsoft.com/office/drawing/2014/main" id="{297AC3B3-70E6-A850-D962-807EA55D0A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3875" y="6135182"/>
              <a:ext cx="331912" cy="370559"/>
            </a:xfrm>
            <a:prstGeom prst="rect">
              <a:avLst/>
            </a:prstGeom>
          </p:spPr>
        </p:pic>
      </p:grpSp>
      <p:pic>
        <p:nvPicPr>
          <p:cNvPr id="9" name="Picture 8" descr="A person's arm with a device attached to it&#10;&#10;Description automatically generated">
            <a:extLst>
              <a:ext uri="{FF2B5EF4-FFF2-40B4-BE49-F238E27FC236}">
                <a16:creationId xmlns:a16="http://schemas.microsoft.com/office/drawing/2014/main" id="{14A4B689-C6CA-0C64-C4F8-DDB7E6538A6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8325660" y="2452126"/>
            <a:ext cx="3574092" cy="2680569"/>
          </a:xfrm>
          <a:prstGeom prst="rect">
            <a:avLst/>
          </a:prstGeom>
        </p:spPr>
      </p:pic>
      <p:pic>
        <p:nvPicPr>
          <p:cNvPr id="11" name="Picture 10" descr="A device with wires and a piece of wood&#10;&#10;Description automatically generated">
            <a:extLst>
              <a:ext uri="{FF2B5EF4-FFF2-40B4-BE49-F238E27FC236}">
                <a16:creationId xmlns:a16="http://schemas.microsoft.com/office/drawing/2014/main" id="{5A732C30-4F60-8892-C348-F53A4CE0CB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29238" y="2452126"/>
            <a:ext cx="3574092" cy="2680569"/>
          </a:xfrm>
          <a:prstGeom prst="rect">
            <a:avLst/>
          </a:prstGeom>
        </p:spPr>
      </p:pic>
      <p:pic>
        <p:nvPicPr>
          <p:cNvPr id="12" name="20180924_095520">
            <a:hlinkClick r:id="" action="ppaction://media"/>
            <a:extLst>
              <a:ext uri="{FF2B5EF4-FFF2-40B4-BE49-F238E27FC236}">
                <a16:creationId xmlns:a16="http://schemas.microsoft.com/office/drawing/2014/main" id="{1FD4D757-BB7B-9A3B-156B-5C8F85DCCF8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t="22646" b="6615"/>
          <a:stretch/>
        </p:blipFill>
        <p:spPr>
          <a:xfrm>
            <a:off x="4675004" y="2005364"/>
            <a:ext cx="2841992" cy="3574092"/>
          </a:xfrm>
          <a:prstGeom prst="rect">
            <a:avLst/>
          </a:prstGeom>
        </p:spPr>
      </p:pic>
    </p:spTree>
    <p:extLst>
      <p:ext uri="{BB962C8B-B14F-4D97-AF65-F5344CB8AC3E}">
        <p14:creationId xmlns:p14="http://schemas.microsoft.com/office/powerpoint/2010/main" val="333604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4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21020C-CC86-13EF-7FAF-92EE9E5ABE2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4A38EDA-2BB8-8C89-DC75-DB920D1FE86B}"/>
              </a:ext>
            </a:extLst>
          </p:cNvPr>
          <p:cNvSpPr>
            <a:spLocks noGrp="1"/>
          </p:cNvSpPr>
          <p:nvPr>
            <p:ph type="title"/>
          </p:nvPr>
        </p:nvSpPr>
        <p:spPr/>
        <p:txBody>
          <a:bodyPr/>
          <a:lstStyle/>
          <a:p>
            <a:r>
              <a:rPr lang="en-GB" dirty="0">
                <a:latin typeface="+mj-lt"/>
              </a:rPr>
              <a:t>Medical conditions</a:t>
            </a:r>
            <a:endParaRPr lang="en-GB" sz="4400" dirty="0">
              <a:latin typeface="+mj-lt"/>
            </a:endParaRPr>
          </a:p>
        </p:txBody>
      </p:sp>
      <p:sp>
        <p:nvSpPr>
          <p:cNvPr id="3" name="Content Placeholder 2">
            <a:extLst>
              <a:ext uri="{FF2B5EF4-FFF2-40B4-BE49-F238E27FC236}">
                <a16:creationId xmlns:a16="http://schemas.microsoft.com/office/drawing/2014/main" id="{4180E300-D420-287D-0060-8815D38B333D}"/>
              </a:ext>
            </a:extLst>
          </p:cNvPr>
          <p:cNvSpPr>
            <a:spLocks noGrp="1"/>
          </p:cNvSpPr>
          <p:nvPr>
            <p:ph idx="4294967295"/>
          </p:nvPr>
        </p:nvSpPr>
        <p:spPr>
          <a:xfrm>
            <a:off x="576000" y="1278544"/>
            <a:ext cx="10963242" cy="4595128"/>
          </a:xfrm>
        </p:spPr>
        <p:txBody>
          <a:bodyPr>
            <a:normAutofit/>
          </a:bodyPr>
          <a:lstStyle/>
          <a:p>
            <a:pPr marL="0" indent="0" algn="l">
              <a:lnSpc>
                <a:spcPct val="150000"/>
              </a:lnSpc>
              <a:spcBef>
                <a:spcPts val="500"/>
              </a:spcBef>
              <a:spcAft>
                <a:spcPts val="500"/>
              </a:spcAft>
              <a:buNone/>
            </a:pPr>
            <a:r>
              <a:rPr lang="en-US" sz="1800" dirty="0">
                <a:solidFill>
                  <a:srgbClr val="0A303F"/>
                </a:solidFill>
                <a:latin typeface="+mj-lt"/>
              </a:rPr>
              <a:t>That same problem and the creation of a device to replicate the shaking could have been the inspiration for devices on the market that can counteract the shaking to provide greater stability for patients therefore increasing their quality of life: </a:t>
            </a:r>
            <a:r>
              <a:rPr lang="en-US" sz="1800" dirty="0">
                <a:solidFill>
                  <a:srgbClr val="0A303F"/>
                </a:solidFill>
                <a:latin typeface="+mj-lt"/>
                <a:hlinkClick r:id="rId3"/>
              </a:rPr>
              <a:t>https://charconeurotech.com/</a:t>
            </a:r>
            <a:endParaRPr lang="en-US" sz="1800" dirty="0">
              <a:solidFill>
                <a:srgbClr val="0A303F"/>
              </a:solidFill>
              <a:latin typeface="+mj-lt"/>
            </a:endParaRPr>
          </a:p>
          <a:p>
            <a:pPr marL="0" indent="0" algn="l">
              <a:lnSpc>
                <a:spcPct val="150000"/>
              </a:lnSpc>
              <a:spcBef>
                <a:spcPts val="500"/>
              </a:spcBef>
              <a:spcAft>
                <a:spcPts val="500"/>
              </a:spcAft>
              <a:buNone/>
            </a:pPr>
            <a:endParaRPr lang="en-US" sz="1800" dirty="0">
              <a:solidFill>
                <a:srgbClr val="0A303F"/>
              </a:solidFill>
              <a:latin typeface="+mj-lt"/>
            </a:endParaRPr>
          </a:p>
        </p:txBody>
      </p:sp>
      <p:pic>
        <p:nvPicPr>
          <p:cNvPr id="2" name="Picture 1">
            <a:extLst>
              <a:ext uri="{FF2B5EF4-FFF2-40B4-BE49-F238E27FC236}">
                <a16:creationId xmlns:a16="http://schemas.microsoft.com/office/drawing/2014/main" id="{27B17EA8-4EEE-D584-EFCE-48C3E251914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481958" y="5914645"/>
            <a:ext cx="1356167" cy="903476"/>
          </a:xfrm>
          <a:prstGeom prst="rect">
            <a:avLst/>
          </a:prstGeom>
        </p:spPr>
      </p:pic>
      <p:grpSp>
        <p:nvGrpSpPr>
          <p:cNvPr id="5" name="Group 4">
            <a:extLst>
              <a:ext uri="{FF2B5EF4-FFF2-40B4-BE49-F238E27FC236}">
                <a16:creationId xmlns:a16="http://schemas.microsoft.com/office/drawing/2014/main" id="{BBD5B558-FE40-70C0-4814-A7040B8F9486}"/>
              </a:ext>
            </a:extLst>
          </p:cNvPr>
          <p:cNvGrpSpPr/>
          <p:nvPr/>
        </p:nvGrpSpPr>
        <p:grpSpPr>
          <a:xfrm>
            <a:off x="353875" y="6135182"/>
            <a:ext cx="1915281" cy="370559"/>
            <a:chOff x="353875" y="6135182"/>
            <a:chExt cx="1915281" cy="370559"/>
          </a:xfrm>
        </p:grpSpPr>
        <p:pic>
          <p:nvPicPr>
            <p:cNvPr id="6" name="Graphic 5">
              <a:extLst>
                <a:ext uri="{FF2B5EF4-FFF2-40B4-BE49-F238E27FC236}">
                  <a16:creationId xmlns:a16="http://schemas.microsoft.com/office/drawing/2014/main" id="{F1A394CB-E316-B1D5-4DDD-1CCB3AFA15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6670" y="6135182"/>
              <a:ext cx="1512486" cy="370559"/>
            </a:xfrm>
            <a:prstGeom prst="rect">
              <a:avLst/>
            </a:prstGeom>
          </p:spPr>
        </p:pic>
        <p:pic>
          <p:nvPicPr>
            <p:cNvPr id="7" name="Graphic 6">
              <a:extLst>
                <a:ext uri="{FF2B5EF4-FFF2-40B4-BE49-F238E27FC236}">
                  <a16:creationId xmlns:a16="http://schemas.microsoft.com/office/drawing/2014/main" id="{D1541D8F-1711-7540-A316-24A5FBF661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3875" y="6135182"/>
              <a:ext cx="331912" cy="370559"/>
            </a:xfrm>
            <a:prstGeom prst="rect">
              <a:avLst/>
            </a:prstGeom>
          </p:spPr>
        </p:pic>
      </p:grpSp>
      <p:pic>
        <p:nvPicPr>
          <p:cNvPr id="10" name="Picture 9">
            <a:extLst>
              <a:ext uri="{FF2B5EF4-FFF2-40B4-BE49-F238E27FC236}">
                <a16:creationId xmlns:a16="http://schemas.microsoft.com/office/drawing/2014/main" id="{24E2DE87-8E0C-E915-53D3-BAD97F0BBAE2}"/>
              </a:ext>
            </a:extLst>
          </p:cNvPr>
          <p:cNvPicPr>
            <a:picLocks noChangeAspect="1"/>
          </p:cNvPicPr>
          <p:nvPr/>
        </p:nvPicPr>
        <p:blipFill>
          <a:blip r:embed="rId9"/>
          <a:stretch>
            <a:fillRect/>
          </a:stretch>
        </p:blipFill>
        <p:spPr>
          <a:xfrm>
            <a:off x="3103397" y="2755859"/>
            <a:ext cx="5482253" cy="3749882"/>
          </a:xfrm>
          <a:prstGeom prst="rect">
            <a:avLst/>
          </a:prstGeom>
        </p:spPr>
      </p:pic>
    </p:spTree>
    <p:extLst>
      <p:ext uri="{BB962C8B-B14F-4D97-AF65-F5344CB8AC3E}">
        <p14:creationId xmlns:p14="http://schemas.microsoft.com/office/powerpoint/2010/main" val="34143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EB61B8-CA62-1912-1E2B-1CCCAFF12F4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A57ABA3-06FD-429F-8683-3FCA0E9A4EB9}"/>
              </a:ext>
            </a:extLst>
          </p:cNvPr>
          <p:cNvSpPr>
            <a:spLocks noGrp="1"/>
          </p:cNvSpPr>
          <p:nvPr>
            <p:ph type="title"/>
          </p:nvPr>
        </p:nvSpPr>
        <p:spPr/>
        <p:txBody>
          <a:bodyPr/>
          <a:lstStyle/>
          <a:p>
            <a:r>
              <a:rPr lang="en-GB" dirty="0">
                <a:latin typeface="+mj-lt"/>
              </a:rPr>
              <a:t>Empathetic design</a:t>
            </a:r>
            <a:endParaRPr lang="en-GB" sz="4400" dirty="0">
              <a:latin typeface="+mj-lt"/>
            </a:endParaRPr>
          </a:p>
        </p:txBody>
      </p:sp>
      <p:sp>
        <p:nvSpPr>
          <p:cNvPr id="3" name="Content Placeholder 2">
            <a:extLst>
              <a:ext uri="{FF2B5EF4-FFF2-40B4-BE49-F238E27FC236}">
                <a16:creationId xmlns:a16="http://schemas.microsoft.com/office/drawing/2014/main" id="{36A0EB5A-86A7-1987-A5F9-F39F69AD3075}"/>
              </a:ext>
            </a:extLst>
          </p:cNvPr>
          <p:cNvSpPr>
            <a:spLocks noGrp="1"/>
          </p:cNvSpPr>
          <p:nvPr>
            <p:ph idx="4294967295"/>
          </p:nvPr>
        </p:nvSpPr>
        <p:spPr>
          <a:xfrm>
            <a:off x="575999" y="1375573"/>
            <a:ext cx="8947141" cy="1363056"/>
          </a:xfrm>
        </p:spPr>
        <p:txBody>
          <a:bodyPr>
            <a:normAutofit/>
          </a:bodyPr>
          <a:lstStyle/>
          <a:p>
            <a:pPr marL="0" indent="0" algn="l">
              <a:lnSpc>
                <a:spcPct val="150000"/>
              </a:lnSpc>
              <a:spcBef>
                <a:spcPts val="500"/>
              </a:spcBef>
              <a:spcAft>
                <a:spcPts val="500"/>
              </a:spcAft>
              <a:buNone/>
            </a:pPr>
            <a:r>
              <a:rPr lang="en-US" sz="1800" dirty="0">
                <a:solidFill>
                  <a:srgbClr val="0A303F"/>
                </a:solidFill>
                <a:latin typeface="+mj-lt"/>
              </a:rPr>
              <a:t>Using the printable cards on the next slide, randomly select a product card and an impairment card. Now using an empathy approach, simulate the loss of a limb and try to use the product as normal.</a:t>
            </a:r>
          </a:p>
        </p:txBody>
      </p:sp>
      <p:cxnSp>
        <p:nvCxnSpPr>
          <p:cNvPr id="5" name="Straight Arrow Connector 4">
            <a:extLst>
              <a:ext uri="{FF2B5EF4-FFF2-40B4-BE49-F238E27FC236}">
                <a16:creationId xmlns:a16="http://schemas.microsoft.com/office/drawing/2014/main" id="{A716077D-6D61-AA3C-E809-06EB84888746}"/>
              </a:ext>
            </a:extLst>
          </p:cNvPr>
          <p:cNvCxnSpPr/>
          <p:nvPr/>
        </p:nvCxnSpPr>
        <p:spPr>
          <a:xfrm>
            <a:off x="8738198" y="3530599"/>
            <a:ext cx="1158949" cy="0"/>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ABEBDC9-6C38-4D27-E7B3-CE219EEE20D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481958" y="5914645"/>
            <a:ext cx="1356167" cy="903476"/>
          </a:xfrm>
          <a:prstGeom prst="rect">
            <a:avLst/>
          </a:prstGeom>
        </p:spPr>
      </p:pic>
      <p:grpSp>
        <p:nvGrpSpPr>
          <p:cNvPr id="6" name="Group 5">
            <a:extLst>
              <a:ext uri="{FF2B5EF4-FFF2-40B4-BE49-F238E27FC236}">
                <a16:creationId xmlns:a16="http://schemas.microsoft.com/office/drawing/2014/main" id="{1232AE40-B93F-9471-23C3-3B16066CC6DF}"/>
              </a:ext>
            </a:extLst>
          </p:cNvPr>
          <p:cNvGrpSpPr/>
          <p:nvPr/>
        </p:nvGrpSpPr>
        <p:grpSpPr>
          <a:xfrm>
            <a:off x="353875" y="6135182"/>
            <a:ext cx="1915281" cy="370559"/>
            <a:chOff x="353875" y="6135182"/>
            <a:chExt cx="1915281" cy="370559"/>
          </a:xfrm>
        </p:grpSpPr>
        <p:pic>
          <p:nvPicPr>
            <p:cNvPr id="9" name="Graphic 8">
              <a:extLst>
                <a:ext uri="{FF2B5EF4-FFF2-40B4-BE49-F238E27FC236}">
                  <a16:creationId xmlns:a16="http://schemas.microsoft.com/office/drawing/2014/main" id="{03ED6459-81C1-4270-D5FC-491BD482D1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670" y="6135182"/>
              <a:ext cx="1512486" cy="370559"/>
            </a:xfrm>
            <a:prstGeom prst="rect">
              <a:avLst/>
            </a:prstGeom>
          </p:spPr>
        </p:pic>
        <p:pic>
          <p:nvPicPr>
            <p:cNvPr id="11" name="Graphic 10">
              <a:extLst>
                <a:ext uri="{FF2B5EF4-FFF2-40B4-BE49-F238E27FC236}">
                  <a16:creationId xmlns:a16="http://schemas.microsoft.com/office/drawing/2014/main" id="{FBC5AF34-9C38-FE61-EE58-EFB88938DF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3875" y="6135182"/>
              <a:ext cx="331912" cy="370559"/>
            </a:xfrm>
            <a:prstGeom prst="rect">
              <a:avLst/>
            </a:prstGeom>
          </p:spPr>
        </p:pic>
      </p:grpSp>
      <p:pic>
        <p:nvPicPr>
          <p:cNvPr id="4" name="Picture 3" descr="A diagram of gardening tools&#10;&#10;Description automatically generated">
            <a:extLst>
              <a:ext uri="{FF2B5EF4-FFF2-40B4-BE49-F238E27FC236}">
                <a16:creationId xmlns:a16="http://schemas.microsoft.com/office/drawing/2014/main" id="{A369A143-63D7-8270-6B29-3996D4DD955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800" t="15053" r="34118" b="13651"/>
          <a:stretch/>
        </p:blipFill>
        <p:spPr>
          <a:xfrm>
            <a:off x="10099737" y="779526"/>
            <a:ext cx="1618864" cy="5074874"/>
          </a:xfrm>
          <a:prstGeom prst="rect">
            <a:avLst/>
          </a:prstGeom>
        </p:spPr>
      </p:pic>
      <p:sp>
        <p:nvSpPr>
          <p:cNvPr id="7" name="Rectangle 6">
            <a:extLst>
              <a:ext uri="{FF2B5EF4-FFF2-40B4-BE49-F238E27FC236}">
                <a16:creationId xmlns:a16="http://schemas.microsoft.com/office/drawing/2014/main" id="{1C090A40-6A37-1D9B-B38A-2224576D75E1}"/>
              </a:ext>
            </a:extLst>
          </p:cNvPr>
          <p:cNvSpPr/>
          <p:nvPr/>
        </p:nvSpPr>
        <p:spPr>
          <a:xfrm>
            <a:off x="10151536" y="3429000"/>
            <a:ext cx="1515266" cy="393405"/>
          </a:xfrm>
          <a:prstGeom prst="rect">
            <a:avLst/>
          </a:prstGeom>
          <a:noFill/>
          <a:ln w="57150">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30318" rtl="0" eaLnBrk="1" fontAlgn="auto" latinLnBrk="0" hangingPunct="0">
              <a:lnSpc>
                <a:spcPct val="100000"/>
              </a:lnSpc>
              <a:spcBef>
                <a:spcPts val="0"/>
              </a:spcBef>
              <a:spcAft>
                <a:spcPts val="0"/>
              </a:spcAft>
              <a:buClrTx/>
              <a:buSzTx/>
              <a:buFontTx/>
              <a:buNone/>
              <a:tabLst/>
              <a:defRPr/>
            </a:pPr>
            <a:endParaRPr kumimoji="0" lang="en-GB" sz="1700" b="1" i="0" u="none" strike="noStrike" kern="0" cap="none" spc="0" normalizeH="0" baseline="0" noProof="0">
              <a:ln>
                <a:noFill/>
              </a:ln>
              <a:solidFill>
                <a:srgbClr val="FFFFFF"/>
              </a:solidFill>
              <a:effectLst/>
              <a:uLnTx/>
              <a:uFillTx/>
              <a:latin typeface="Arial" panose="020B0604020202020204"/>
              <a:ea typeface="+mn-ea"/>
              <a:cs typeface="+mn-cs"/>
              <a:sym typeface="Helvetica Neue"/>
            </a:endParaRPr>
          </a:p>
        </p:txBody>
      </p:sp>
      <p:sp>
        <p:nvSpPr>
          <p:cNvPr id="10" name="Content Placeholder 2">
            <a:extLst>
              <a:ext uri="{FF2B5EF4-FFF2-40B4-BE49-F238E27FC236}">
                <a16:creationId xmlns:a16="http://schemas.microsoft.com/office/drawing/2014/main" id="{96B67E67-3321-3342-8C72-9F6B9958D402}"/>
              </a:ext>
            </a:extLst>
          </p:cNvPr>
          <p:cNvSpPr txBox="1">
            <a:spLocks/>
          </p:cNvSpPr>
          <p:nvPr/>
        </p:nvSpPr>
        <p:spPr>
          <a:xfrm>
            <a:off x="575999" y="3025334"/>
            <a:ext cx="8947141" cy="2889305"/>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1pPr>
            <a:lvl2pPr marL="145800" indent="-144000" algn="l" defTabSz="914400" rtl="0" eaLnBrk="1" latinLnBrk="0" hangingPunct="1">
              <a:lnSpc>
                <a:spcPct val="100000"/>
              </a:lnSpc>
              <a:spcBef>
                <a:spcPts val="0"/>
              </a:spcBef>
              <a:buFont typeface="Arial" panose="020B0604020202020204" pitchFamily="34" charset="0"/>
              <a:buChar char="•"/>
              <a:defRPr sz="1900" kern="1200">
                <a:solidFill>
                  <a:schemeClr val="tx2"/>
                </a:solidFill>
                <a:latin typeface="+mn-lt"/>
                <a:ea typeface="+mn-ea"/>
                <a:cs typeface="+mn-cs"/>
              </a:defRPr>
            </a:lvl2pPr>
            <a:lvl3pPr marL="14400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3pPr>
            <a:lvl4pPr marL="14400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4pPr>
            <a:lvl5pPr marL="288000" indent="-1440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500"/>
              </a:spcBef>
              <a:spcAft>
                <a:spcPts val="5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A303F"/>
                </a:solidFill>
                <a:effectLst/>
                <a:uLnTx/>
                <a:uFillTx/>
                <a:latin typeface="Arial" panose="020B0604020202020204"/>
                <a:ea typeface="+mn-ea"/>
                <a:cs typeface="+mn-cs"/>
                <a:sym typeface="Helvetica Neue"/>
              </a:rPr>
              <a:t>In this example, how would the loss of a limb cause problems using a watering can full of water? </a:t>
            </a:r>
          </a:p>
          <a:p>
            <a:pPr marL="0" marR="0" lvl="0" indent="0" algn="l" defTabSz="914400" rtl="0" eaLnBrk="1" fontAlgn="auto" latinLnBrk="0" hangingPunct="1">
              <a:lnSpc>
                <a:spcPct val="150000"/>
              </a:lnSpc>
              <a:spcBef>
                <a:spcPts val="500"/>
              </a:spcBef>
              <a:spcAft>
                <a:spcPts val="5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A303F"/>
                </a:solidFill>
                <a:effectLst/>
                <a:uLnTx/>
                <a:uFillTx/>
                <a:latin typeface="Arial" panose="020B0604020202020204"/>
                <a:ea typeface="+mn-ea"/>
                <a:cs typeface="+mn-cs"/>
                <a:sym typeface="Helvetica Neue"/>
              </a:rPr>
              <a:t>This might be difficulty carrying if it the loss of a leg, arm or hand, but even missing a finger could make this much more difficult than expected.</a:t>
            </a:r>
          </a:p>
          <a:p>
            <a:pPr marL="0" marR="0" lvl="0" indent="0" algn="l" defTabSz="914400" rtl="0" eaLnBrk="1" fontAlgn="auto" latinLnBrk="0" hangingPunct="1">
              <a:lnSpc>
                <a:spcPct val="150000"/>
              </a:lnSpc>
              <a:spcBef>
                <a:spcPts val="500"/>
              </a:spcBef>
              <a:spcAft>
                <a:spcPts val="5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A303F"/>
                </a:solidFill>
                <a:effectLst/>
                <a:uLnTx/>
                <a:uFillTx/>
                <a:latin typeface="Arial" panose="020B0604020202020204"/>
                <a:ea typeface="+mn-ea"/>
                <a:cs typeface="+mn-cs"/>
                <a:sym typeface="Helvetica Neue"/>
              </a:rPr>
              <a:t>Try this with an empty watering can at first to avoid accidents, but note down any problems you encountered so you can address this in your own design work.</a:t>
            </a:r>
          </a:p>
        </p:txBody>
      </p:sp>
    </p:spTree>
    <p:extLst>
      <p:ext uri="{BB962C8B-B14F-4D97-AF65-F5344CB8AC3E}">
        <p14:creationId xmlns:p14="http://schemas.microsoft.com/office/powerpoint/2010/main" val="4112006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88C4C3-D5CC-1C65-1715-47DCDE9080BF}"/>
              </a:ext>
            </a:extLst>
          </p:cNvPr>
          <p:cNvSpPr>
            <a:spLocks noGrp="1"/>
          </p:cNvSpPr>
          <p:nvPr>
            <p:ph type="title"/>
          </p:nvPr>
        </p:nvSpPr>
        <p:spPr/>
        <p:txBody>
          <a:bodyPr/>
          <a:lstStyle/>
          <a:p>
            <a:r>
              <a:rPr lang="en-GB" sz="4400" dirty="0">
                <a:solidFill>
                  <a:schemeClr val="tx1"/>
                </a:solidFill>
              </a:rPr>
              <a:t>Empathy Activities</a:t>
            </a:r>
          </a:p>
        </p:txBody>
      </p:sp>
      <p:sp>
        <p:nvSpPr>
          <p:cNvPr id="7" name="Content Placeholder 2">
            <a:extLst>
              <a:ext uri="{FF2B5EF4-FFF2-40B4-BE49-F238E27FC236}">
                <a16:creationId xmlns:a16="http://schemas.microsoft.com/office/drawing/2014/main" id="{F03FDBE4-CC99-6DFC-BFC0-2C2314AC9838}"/>
              </a:ext>
            </a:extLst>
          </p:cNvPr>
          <p:cNvSpPr txBox="1">
            <a:spLocks/>
          </p:cNvSpPr>
          <p:nvPr/>
        </p:nvSpPr>
        <p:spPr>
          <a:xfrm>
            <a:off x="575999" y="1032308"/>
            <a:ext cx="11273625" cy="3672000"/>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1pPr>
            <a:lvl2pPr marL="145800" indent="-144000" algn="l" defTabSz="914400" rtl="0" eaLnBrk="1" latinLnBrk="0" hangingPunct="1">
              <a:lnSpc>
                <a:spcPct val="100000"/>
              </a:lnSpc>
              <a:spcBef>
                <a:spcPts val="0"/>
              </a:spcBef>
              <a:buFont typeface="Arial" panose="020B0604020202020204" pitchFamily="34" charset="0"/>
              <a:buChar char="•"/>
              <a:defRPr sz="1900" kern="1200">
                <a:solidFill>
                  <a:schemeClr val="tx2"/>
                </a:solidFill>
                <a:latin typeface="+mn-lt"/>
                <a:ea typeface="+mn-ea"/>
                <a:cs typeface="+mn-cs"/>
              </a:defRPr>
            </a:lvl2pPr>
            <a:lvl3pPr marL="14400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3pPr>
            <a:lvl4pPr marL="14400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4pPr>
            <a:lvl5pPr marL="288000" indent="-1440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cs typeface="Roboto" panose="02000000000000000000" pitchFamily="2" charset="0"/>
              <a:sym typeface="Helvetica Neue"/>
            </a:endParaRPr>
          </a:p>
        </p:txBody>
      </p:sp>
      <p:pic>
        <p:nvPicPr>
          <p:cNvPr id="8" name="Picture 7" descr="A diagram of gardening tools&#10;&#10;Description automatically generated">
            <a:extLst>
              <a:ext uri="{FF2B5EF4-FFF2-40B4-BE49-F238E27FC236}">
                <a16:creationId xmlns:a16="http://schemas.microsoft.com/office/drawing/2014/main" id="{45E3FB25-E8E8-898F-EEC4-2583AD8BFE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4" t="15053" r="1954" b="13651"/>
          <a:stretch/>
        </p:blipFill>
        <p:spPr>
          <a:xfrm>
            <a:off x="0" y="381242"/>
            <a:ext cx="12192000" cy="6396532"/>
          </a:xfrm>
          <a:prstGeom prst="rect">
            <a:avLst/>
          </a:prstGeom>
        </p:spPr>
      </p:pic>
    </p:spTree>
    <p:extLst>
      <p:ext uri="{BB962C8B-B14F-4D97-AF65-F5344CB8AC3E}">
        <p14:creationId xmlns:p14="http://schemas.microsoft.com/office/powerpoint/2010/main" val="257361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B4943F-3B7E-50AF-6935-DE7DA7B04BC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51545625-D582-4408-5BA1-C0231AC1D879}"/>
              </a:ext>
            </a:extLst>
          </p:cNvPr>
          <p:cNvSpPr>
            <a:spLocks noGrp="1"/>
          </p:cNvSpPr>
          <p:nvPr>
            <p:ph type="title"/>
          </p:nvPr>
        </p:nvSpPr>
        <p:spPr/>
        <p:txBody>
          <a:bodyPr/>
          <a:lstStyle/>
          <a:p>
            <a:r>
              <a:rPr lang="en-GB" dirty="0">
                <a:latin typeface="+mj-lt"/>
              </a:rPr>
              <a:t>Empathetic design</a:t>
            </a:r>
            <a:endParaRPr lang="en-GB" sz="4400" dirty="0">
              <a:latin typeface="+mj-lt"/>
            </a:endParaRPr>
          </a:p>
        </p:txBody>
      </p:sp>
      <p:sp>
        <p:nvSpPr>
          <p:cNvPr id="3" name="Content Placeholder 2">
            <a:extLst>
              <a:ext uri="{FF2B5EF4-FFF2-40B4-BE49-F238E27FC236}">
                <a16:creationId xmlns:a16="http://schemas.microsoft.com/office/drawing/2014/main" id="{32C6F4AE-131D-2012-0B90-4D3637923A94}"/>
              </a:ext>
            </a:extLst>
          </p:cNvPr>
          <p:cNvSpPr>
            <a:spLocks noGrp="1"/>
          </p:cNvSpPr>
          <p:nvPr>
            <p:ph idx="4294967295"/>
          </p:nvPr>
        </p:nvSpPr>
        <p:spPr>
          <a:xfrm>
            <a:off x="576000" y="1278544"/>
            <a:ext cx="10963242" cy="962950"/>
          </a:xfrm>
        </p:spPr>
        <p:txBody>
          <a:bodyPr>
            <a:normAutofit/>
          </a:bodyPr>
          <a:lstStyle/>
          <a:p>
            <a:pPr marL="0" indent="0" algn="l">
              <a:lnSpc>
                <a:spcPct val="150000"/>
              </a:lnSpc>
              <a:spcBef>
                <a:spcPts val="500"/>
              </a:spcBef>
              <a:spcAft>
                <a:spcPts val="500"/>
              </a:spcAft>
              <a:buNone/>
            </a:pPr>
            <a:r>
              <a:rPr lang="en-US" sz="1800" dirty="0">
                <a:solidFill>
                  <a:srgbClr val="0A303F"/>
                </a:solidFill>
                <a:latin typeface="+mj-lt"/>
              </a:rPr>
              <a:t>Make a chart of your experiments and observations. Are there any problems or issues common to a range of impairments that you could address to make your products more inclusive?</a:t>
            </a:r>
          </a:p>
          <a:p>
            <a:pPr marL="0" indent="0" algn="l">
              <a:lnSpc>
                <a:spcPct val="150000"/>
              </a:lnSpc>
              <a:spcBef>
                <a:spcPts val="500"/>
              </a:spcBef>
              <a:spcAft>
                <a:spcPts val="500"/>
              </a:spcAft>
              <a:buNone/>
            </a:pPr>
            <a:endParaRPr lang="en-US" sz="1800" dirty="0">
              <a:solidFill>
                <a:srgbClr val="0A303F"/>
              </a:solidFill>
              <a:latin typeface="+mj-lt"/>
            </a:endParaRPr>
          </a:p>
        </p:txBody>
      </p:sp>
      <p:pic>
        <p:nvPicPr>
          <p:cNvPr id="2" name="Picture 1">
            <a:extLst>
              <a:ext uri="{FF2B5EF4-FFF2-40B4-BE49-F238E27FC236}">
                <a16:creationId xmlns:a16="http://schemas.microsoft.com/office/drawing/2014/main" id="{D273403E-8FF4-AAE1-0132-B41A6CC5EE5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481958" y="5914645"/>
            <a:ext cx="1356167" cy="903476"/>
          </a:xfrm>
          <a:prstGeom prst="rect">
            <a:avLst/>
          </a:prstGeom>
        </p:spPr>
      </p:pic>
      <p:grpSp>
        <p:nvGrpSpPr>
          <p:cNvPr id="5" name="Group 4">
            <a:extLst>
              <a:ext uri="{FF2B5EF4-FFF2-40B4-BE49-F238E27FC236}">
                <a16:creationId xmlns:a16="http://schemas.microsoft.com/office/drawing/2014/main" id="{FDD73ACF-CA6C-C2CD-5209-80EE6CB0E5B7}"/>
              </a:ext>
            </a:extLst>
          </p:cNvPr>
          <p:cNvGrpSpPr/>
          <p:nvPr/>
        </p:nvGrpSpPr>
        <p:grpSpPr>
          <a:xfrm>
            <a:off x="353875" y="6135182"/>
            <a:ext cx="1915281" cy="370559"/>
            <a:chOff x="353875" y="6135182"/>
            <a:chExt cx="1915281" cy="370559"/>
          </a:xfrm>
        </p:grpSpPr>
        <p:pic>
          <p:nvPicPr>
            <p:cNvPr id="6" name="Graphic 5">
              <a:extLst>
                <a:ext uri="{FF2B5EF4-FFF2-40B4-BE49-F238E27FC236}">
                  <a16:creationId xmlns:a16="http://schemas.microsoft.com/office/drawing/2014/main" id="{3E4275DE-85A2-F83C-ECE9-4380353F59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6670" y="6135182"/>
              <a:ext cx="1512486" cy="370559"/>
            </a:xfrm>
            <a:prstGeom prst="rect">
              <a:avLst/>
            </a:prstGeom>
          </p:spPr>
        </p:pic>
        <p:pic>
          <p:nvPicPr>
            <p:cNvPr id="7" name="Graphic 6">
              <a:extLst>
                <a:ext uri="{FF2B5EF4-FFF2-40B4-BE49-F238E27FC236}">
                  <a16:creationId xmlns:a16="http://schemas.microsoft.com/office/drawing/2014/main" id="{4305BD0E-B737-E94D-2CF9-949ECA9E9A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3875" y="6135182"/>
              <a:ext cx="331912" cy="370559"/>
            </a:xfrm>
            <a:prstGeom prst="rect">
              <a:avLst/>
            </a:prstGeom>
          </p:spPr>
        </p:pic>
      </p:grpSp>
      <p:graphicFrame>
        <p:nvGraphicFramePr>
          <p:cNvPr id="4" name="Table 3">
            <a:extLst>
              <a:ext uri="{FF2B5EF4-FFF2-40B4-BE49-F238E27FC236}">
                <a16:creationId xmlns:a16="http://schemas.microsoft.com/office/drawing/2014/main" id="{EC37FCE5-6B11-4703-565A-AEB31A14F490}"/>
              </a:ext>
            </a:extLst>
          </p:cNvPr>
          <p:cNvGraphicFramePr>
            <a:graphicFrameLocks noGrp="1"/>
          </p:cNvGraphicFramePr>
          <p:nvPr>
            <p:extLst>
              <p:ext uri="{D42A27DB-BD31-4B8C-83A1-F6EECF244321}">
                <p14:modId xmlns:p14="http://schemas.microsoft.com/office/powerpoint/2010/main" val="3930283763"/>
              </p:ext>
            </p:extLst>
          </p:nvPr>
        </p:nvGraphicFramePr>
        <p:xfrm>
          <a:off x="576000" y="2326461"/>
          <a:ext cx="11052255" cy="3579903"/>
        </p:xfrm>
        <a:graphic>
          <a:graphicData uri="http://schemas.openxmlformats.org/drawingml/2006/table">
            <a:tbl>
              <a:tblPr>
                <a:tableStyleId>{5940675A-B579-460E-94D1-54222C63F5DA}</a:tableStyleId>
              </a:tblPr>
              <a:tblGrid>
                <a:gridCol w="1531169">
                  <a:extLst>
                    <a:ext uri="{9D8B030D-6E8A-4147-A177-3AD203B41FA5}">
                      <a16:colId xmlns:a16="http://schemas.microsoft.com/office/drawing/2014/main" val="2990348722"/>
                    </a:ext>
                  </a:extLst>
                </a:gridCol>
                <a:gridCol w="3159776">
                  <a:extLst>
                    <a:ext uri="{9D8B030D-6E8A-4147-A177-3AD203B41FA5}">
                      <a16:colId xmlns:a16="http://schemas.microsoft.com/office/drawing/2014/main" val="2777845499"/>
                    </a:ext>
                  </a:extLst>
                </a:gridCol>
                <a:gridCol w="1684286">
                  <a:extLst>
                    <a:ext uri="{9D8B030D-6E8A-4147-A177-3AD203B41FA5}">
                      <a16:colId xmlns:a16="http://schemas.microsoft.com/office/drawing/2014/main" val="2566542866"/>
                    </a:ext>
                  </a:extLst>
                </a:gridCol>
                <a:gridCol w="2018359">
                  <a:extLst>
                    <a:ext uri="{9D8B030D-6E8A-4147-A177-3AD203B41FA5}">
                      <a16:colId xmlns:a16="http://schemas.microsoft.com/office/drawing/2014/main" val="3864211961"/>
                    </a:ext>
                  </a:extLst>
                </a:gridCol>
                <a:gridCol w="2658665">
                  <a:extLst>
                    <a:ext uri="{9D8B030D-6E8A-4147-A177-3AD203B41FA5}">
                      <a16:colId xmlns:a16="http://schemas.microsoft.com/office/drawing/2014/main" val="868810141"/>
                    </a:ext>
                  </a:extLst>
                </a:gridCol>
              </a:tblGrid>
              <a:tr h="419914">
                <a:tc>
                  <a:txBody>
                    <a:bodyPr/>
                    <a:lstStyle/>
                    <a:p>
                      <a:pPr algn="ctr" fontAlgn="b"/>
                      <a:r>
                        <a:rPr lang="en-GB" sz="1000" b="1" u="none" strike="noStrike">
                          <a:effectLst/>
                        </a:rPr>
                        <a:t>Type of impairment</a:t>
                      </a:r>
                      <a:endParaRPr lang="en-GB" sz="1000" b="1" i="0" u="none" strike="noStrike">
                        <a:solidFill>
                          <a:srgbClr val="000000"/>
                        </a:solidFill>
                        <a:effectLst/>
                        <a:latin typeface="Aptos Narrow" panose="020B0004020202020204" pitchFamily="34" charset="0"/>
                      </a:endParaRPr>
                    </a:p>
                  </a:txBody>
                  <a:tcPr marL="6927" marR="6927" marT="6927" marB="0" anchor="ctr"/>
                </a:tc>
                <a:tc>
                  <a:txBody>
                    <a:bodyPr/>
                    <a:lstStyle/>
                    <a:p>
                      <a:pPr algn="ctr" fontAlgn="b"/>
                      <a:r>
                        <a:rPr lang="en-GB" sz="1000" b="1" u="none" strike="noStrike">
                          <a:effectLst/>
                        </a:rPr>
                        <a:t>Process</a:t>
                      </a:r>
                      <a:endParaRPr lang="en-GB" sz="1000" b="1" i="0" u="none" strike="noStrike">
                        <a:solidFill>
                          <a:srgbClr val="000000"/>
                        </a:solidFill>
                        <a:effectLst/>
                        <a:latin typeface="Aptos Narrow" panose="020B0004020202020204" pitchFamily="34" charset="0"/>
                      </a:endParaRPr>
                    </a:p>
                  </a:txBody>
                  <a:tcPr marL="6927" marR="6927" marT="6927" marB="0" anchor="ctr"/>
                </a:tc>
                <a:tc>
                  <a:txBody>
                    <a:bodyPr/>
                    <a:lstStyle/>
                    <a:p>
                      <a:pPr algn="ctr" fontAlgn="b"/>
                      <a:r>
                        <a:rPr lang="en-GB" sz="1000" b="1" u="none" strike="noStrike">
                          <a:effectLst/>
                        </a:rPr>
                        <a:t>Hazards</a:t>
                      </a:r>
                      <a:endParaRPr lang="en-GB" sz="1000" b="1" i="0" u="none" strike="noStrike">
                        <a:solidFill>
                          <a:srgbClr val="000000"/>
                        </a:solidFill>
                        <a:effectLst/>
                        <a:latin typeface="Aptos Narrow" panose="020B0004020202020204" pitchFamily="34" charset="0"/>
                      </a:endParaRPr>
                    </a:p>
                  </a:txBody>
                  <a:tcPr marL="6927" marR="6927" marT="6927" marB="0" anchor="ctr"/>
                </a:tc>
                <a:tc>
                  <a:txBody>
                    <a:bodyPr/>
                    <a:lstStyle/>
                    <a:p>
                      <a:pPr algn="ctr" fontAlgn="b"/>
                      <a:r>
                        <a:rPr lang="en-GB" sz="1000" b="1" u="none" strike="noStrike">
                          <a:effectLst/>
                        </a:rPr>
                        <a:t>Observations</a:t>
                      </a:r>
                      <a:endParaRPr lang="en-GB" sz="1000" b="1" i="0" u="none" strike="noStrike">
                        <a:solidFill>
                          <a:srgbClr val="000000"/>
                        </a:solidFill>
                        <a:effectLst/>
                        <a:latin typeface="Aptos Narrow" panose="020B0004020202020204" pitchFamily="34" charset="0"/>
                      </a:endParaRPr>
                    </a:p>
                  </a:txBody>
                  <a:tcPr marL="6927" marR="6927" marT="6927" marB="0" anchor="ctr"/>
                </a:tc>
                <a:tc>
                  <a:txBody>
                    <a:bodyPr/>
                    <a:lstStyle/>
                    <a:p>
                      <a:pPr algn="ctr" fontAlgn="b"/>
                      <a:r>
                        <a:rPr lang="en-GB" sz="1000" b="1" u="none" strike="noStrike" dirty="0">
                          <a:effectLst/>
                        </a:rPr>
                        <a:t>Feedback</a:t>
                      </a:r>
                      <a:endParaRPr lang="en-GB" sz="1000" b="1" i="0" u="none" strike="noStrike" dirty="0">
                        <a:solidFill>
                          <a:srgbClr val="000000"/>
                        </a:solidFill>
                        <a:effectLst/>
                        <a:latin typeface="Aptos Narrow" panose="020B0004020202020204" pitchFamily="34" charset="0"/>
                      </a:endParaRPr>
                    </a:p>
                  </a:txBody>
                  <a:tcPr marL="6927" marR="6927" marT="6927" marB="0" anchor="ctr"/>
                </a:tc>
                <a:extLst>
                  <a:ext uri="{0D108BD9-81ED-4DB2-BD59-A6C34878D82A}">
                    <a16:rowId xmlns:a16="http://schemas.microsoft.com/office/drawing/2014/main" val="910476049"/>
                  </a:ext>
                </a:extLst>
              </a:tr>
              <a:tr h="403119">
                <a:tc>
                  <a:txBody>
                    <a:bodyPr/>
                    <a:lstStyle/>
                    <a:p>
                      <a:pPr algn="ctr" fontAlgn="b"/>
                      <a:r>
                        <a:rPr lang="en-GB" sz="1000" u="none" strike="noStrike">
                          <a:effectLst/>
                        </a:rPr>
                        <a:t>Visual</a:t>
                      </a:r>
                      <a:endParaRPr lang="en-GB" sz="1000" b="0" i="0" u="none" strike="noStrike">
                        <a:solidFill>
                          <a:srgbClr val="000000"/>
                        </a:solidFill>
                        <a:effectLst/>
                        <a:latin typeface="Aptos Narrow" panose="020B0004020202020204" pitchFamily="34" charset="0"/>
                      </a:endParaRPr>
                    </a:p>
                  </a:txBody>
                  <a:tcPr marL="6927" marR="6927" marT="6927" marB="0" anchor="ctr"/>
                </a:tc>
                <a:tc>
                  <a:txBody>
                    <a:bodyPr/>
                    <a:lstStyle/>
                    <a:p>
                      <a:pPr algn="l" fontAlgn="b"/>
                      <a:r>
                        <a:rPr lang="en-GB" sz="1000" u="none" strike="noStrike">
                          <a:effectLst/>
                        </a:rPr>
                        <a:t>Navigating the classroom</a:t>
                      </a:r>
                      <a:endParaRPr lang="en-GB" sz="1000" b="0" i="0" u="none" strike="noStrike">
                        <a:solidFill>
                          <a:srgbClr val="000000"/>
                        </a:solidFill>
                        <a:effectLst/>
                        <a:latin typeface="Aptos Narrow" panose="020B0004020202020204" pitchFamily="34" charset="0"/>
                      </a:endParaRPr>
                    </a:p>
                  </a:txBody>
                  <a:tcPr marL="6927" marR="6927" marT="6927" marB="0" anchor="ctr"/>
                </a:tc>
                <a:tc>
                  <a:txBody>
                    <a:bodyPr/>
                    <a:lstStyle/>
                    <a:p>
                      <a:pPr algn="l" fontAlgn="b"/>
                      <a:r>
                        <a:rPr lang="en-GB" sz="1000" u="none" strike="noStrike" dirty="0">
                          <a:effectLst/>
                        </a:rPr>
                        <a:t>Tripping, bumping into others, falling over </a:t>
                      </a:r>
                      <a:endParaRPr lang="en-GB" sz="1000" b="0" i="0" u="none" strike="noStrike" dirty="0">
                        <a:solidFill>
                          <a:srgbClr val="000000"/>
                        </a:solidFill>
                        <a:effectLst/>
                        <a:latin typeface="Aptos Narrow" panose="020B0004020202020204" pitchFamily="34" charset="0"/>
                      </a:endParaRPr>
                    </a:p>
                  </a:txBody>
                  <a:tcPr marL="6927" marR="6927" marT="6927" marB="0" anchor="ctr"/>
                </a:tc>
                <a:tc>
                  <a:txBody>
                    <a:bodyPr/>
                    <a:lstStyle/>
                    <a:p>
                      <a:pPr algn="l" fontAlgn="b"/>
                      <a:r>
                        <a:rPr lang="en-GB" sz="1000" u="none" strike="noStrike" dirty="0">
                          <a:effectLst/>
                        </a:rPr>
                        <a:t>There are no tactile or auditory cues to help navigation </a:t>
                      </a:r>
                      <a:endParaRPr lang="en-GB" sz="1000" b="0" i="0" u="none" strike="noStrike" dirty="0">
                        <a:solidFill>
                          <a:srgbClr val="000000"/>
                        </a:solidFill>
                        <a:effectLst/>
                        <a:latin typeface="Aptos Narrow" panose="020B0004020202020204" pitchFamily="34" charset="0"/>
                      </a:endParaRPr>
                    </a:p>
                  </a:txBody>
                  <a:tcPr marL="6927" marR="6927" marT="6927" marB="0" anchor="ctr"/>
                </a:tc>
                <a:tc>
                  <a:txBody>
                    <a:bodyPr/>
                    <a:lstStyle/>
                    <a:p>
                      <a:pPr algn="l" fontAlgn="b"/>
                      <a:r>
                        <a:rPr lang="en-GB" sz="1000" u="none" strike="noStrike" dirty="0">
                          <a:effectLst/>
                        </a:rPr>
                        <a:t> </a:t>
                      </a:r>
                      <a:endParaRPr lang="en-GB" sz="1000" b="0" i="0" u="none" strike="noStrike" dirty="0">
                        <a:solidFill>
                          <a:srgbClr val="000000"/>
                        </a:solidFill>
                        <a:effectLst/>
                        <a:latin typeface="Aptos Narrow" panose="020B0004020202020204" pitchFamily="34" charset="0"/>
                      </a:endParaRPr>
                    </a:p>
                  </a:txBody>
                  <a:tcPr marL="6927" marR="6927" marT="6927" marB="0" anchor="ctr"/>
                </a:tc>
                <a:extLst>
                  <a:ext uri="{0D108BD9-81ED-4DB2-BD59-A6C34878D82A}">
                    <a16:rowId xmlns:a16="http://schemas.microsoft.com/office/drawing/2014/main" val="3573894127"/>
                  </a:ext>
                </a:extLst>
              </a:tr>
              <a:tr h="403119">
                <a:tc>
                  <a:txBody>
                    <a:bodyPr/>
                    <a:lstStyle/>
                    <a:p>
                      <a:pPr algn="ctr" fontAlgn="b"/>
                      <a:r>
                        <a:rPr lang="en-GB" sz="1000" u="none" strike="noStrike">
                          <a:effectLst/>
                        </a:rPr>
                        <a:t>Mobility</a:t>
                      </a:r>
                      <a:endParaRPr lang="en-GB" sz="1000" b="0" i="0" u="none" strike="noStrike">
                        <a:solidFill>
                          <a:srgbClr val="000000"/>
                        </a:solidFill>
                        <a:effectLst/>
                        <a:latin typeface="Aptos Narrow" panose="020B0004020202020204" pitchFamily="34" charset="0"/>
                      </a:endParaRPr>
                    </a:p>
                  </a:txBody>
                  <a:tcPr marL="6927" marR="6927" marT="6927" marB="0" anchor="ctr"/>
                </a:tc>
                <a:tc>
                  <a:txBody>
                    <a:bodyPr/>
                    <a:lstStyle/>
                    <a:p>
                      <a:pPr algn="l" fontAlgn="b"/>
                      <a:r>
                        <a:rPr lang="en-GB" sz="1000" u="none" strike="noStrike">
                          <a:effectLst/>
                        </a:rPr>
                        <a:t>Using power tools in a wheelchair</a:t>
                      </a:r>
                      <a:endParaRPr lang="en-GB" sz="1000" b="0" i="0" u="none" strike="noStrike">
                        <a:solidFill>
                          <a:srgbClr val="000000"/>
                        </a:solidFill>
                        <a:effectLst/>
                        <a:latin typeface="Aptos Narrow" panose="020B0004020202020204" pitchFamily="34" charset="0"/>
                      </a:endParaRPr>
                    </a:p>
                  </a:txBody>
                  <a:tcPr marL="6927" marR="6927" marT="6927" marB="0" anchor="ctr"/>
                </a:tc>
                <a:tc>
                  <a:txBody>
                    <a:bodyPr/>
                    <a:lstStyle/>
                    <a:p>
                      <a:pPr algn="l" fontAlgn="b"/>
                      <a:r>
                        <a:rPr lang="en-GB" sz="1000" u="none" strike="noStrike" dirty="0">
                          <a:effectLst/>
                        </a:rPr>
                        <a:t>Cutting or drilling into your leg or arm.</a:t>
                      </a:r>
                      <a:endParaRPr lang="en-GB" sz="1000" b="0" i="0" u="none" strike="noStrike" dirty="0">
                        <a:solidFill>
                          <a:srgbClr val="000000"/>
                        </a:solidFill>
                        <a:effectLst/>
                        <a:latin typeface="Aptos Narrow" panose="020B0004020202020204" pitchFamily="34" charset="0"/>
                      </a:endParaRPr>
                    </a:p>
                  </a:txBody>
                  <a:tcPr marL="6927" marR="6927" marT="6927" marB="0" anchor="ctr"/>
                </a:tc>
                <a:tc>
                  <a:txBody>
                    <a:bodyPr/>
                    <a:lstStyle/>
                    <a:p>
                      <a:pPr algn="l" fontAlgn="b"/>
                      <a:r>
                        <a:rPr lang="en-GB" sz="1000" u="none" strike="noStrike">
                          <a:effectLst/>
                        </a:rPr>
                        <a:t> </a:t>
                      </a:r>
                      <a:endParaRPr lang="en-GB" sz="1000" b="0" i="0" u="none" strike="noStrike">
                        <a:solidFill>
                          <a:srgbClr val="000000"/>
                        </a:solidFill>
                        <a:effectLst/>
                        <a:latin typeface="Aptos Narrow" panose="020B0004020202020204" pitchFamily="34" charset="0"/>
                      </a:endParaRPr>
                    </a:p>
                  </a:txBody>
                  <a:tcPr marL="6927" marR="6927" marT="6927" marB="0" anchor="ctr"/>
                </a:tc>
                <a:tc>
                  <a:txBody>
                    <a:bodyPr/>
                    <a:lstStyle/>
                    <a:p>
                      <a:pPr algn="l" fontAlgn="b"/>
                      <a:r>
                        <a:rPr lang="en-GB" sz="1000" u="none" strike="noStrike">
                          <a:effectLst/>
                        </a:rPr>
                        <a:t> </a:t>
                      </a:r>
                      <a:endParaRPr lang="en-GB" sz="1000" b="0" i="0" u="none" strike="noStrike">
                        <a:solidFill>
                          <a:srgbClr val="000000"/>
                        </a:solidFill>
                        <a:effectLst/>
                        <a:latin typeface="Aptos Narrow" panose="020B0004020202020204" pitchFamily="34" charset="0"/>
                      </a:endParaRPr>
                    </a:p>
                  </a:txBody>
                  <a:tcPr marL="6927" marR="6927" marT="6927" marB="0" anchor="ctr"/>
                </a:tc>
                <a:extLst>
                  <a:ext uri="{0D108BD9-81ED-4DB2-BD59-A6C34878D82A}">
                    <a16:rowId xmlns:a16="http://schemas.microsoft.com/office/drawing/2014/main" val="4191765950"/>
                  </a:ext>
                </a:extLst>
              </a:tr>
              <a:tr h="505818">
                <a:tc>
                  <a:txBody>
                    <a:bodyPr/>
                    <a:lstStyle/>
                    <a:p>
                      <a:pPr algn="ctr" fontAlgn="b"/>
                      <a:r>
                        <a:rPr lang="en-GB" sz="1000" u="none" strike="noStrike">
                          <a:effectLst/>
                        </a:rPr>
                        <a:t>Strength</a:t>
                      </a:r>
                      <a:endParaRPr lang="en-GB" sz="1000" b="0" i="0" u="none" strike="noStrike">
                        <a:solidFill>
                          <a:srgbClr val="000000"/>
                        </a:solidFill>
                        <a:effectLst/>
                        <a:latin typeface="Aptos Narrow" panose="020B0004020202020204" pitchFamily="34" charset="0"/>
                      </a:endParaRPr>
                    </a:p>
                  </a:txBody>
                  <a:tcPr marL="6927" marR="6927" marT="6927" marB="0" anchor="ctr"/>
                </a:tc>
                <a:tc>
                  <a:txBody>
                    <a:bodyPr/>
                    <a:lstStyle/>
                    <a:p>
                      <a:pPr algn="l" fontAlgn="b"/>
                      <a:r>
                        <a:rPr lang="en-GB" sz="1000" u="none" strike="noStrike">
                          <a:effectLst/>
                        </a:rPr>
                        <a:t>Carrying a toolbox</a:t>
                      </a:r>
                      <a:endParaRPr lang="en-GB" sz="1000" b="0" i="0" u="none" strike="noStrike">
                        <a:solidFill>
                          <a:srgbClr val="000000"/>
                        </a:solidFill>
                        <a:effectLst/>
                        <a:latin typeface="Aptos Narrow" panose="020B0004020202020204" pitchFamily="34" charset="0"/>
                      </a:endParaRPr>
                    </a:p>
                  </a:txBody>
                  <a:tcPr marL="6927" marR="6927" marT="6927" marB="0" anchor="ctr"/>
                </a:tc>
                <a:tc>
                  <a:txBody>
                    <a:bodyPr/>
                    <a:lstStyle/>
                    <a:p>
                      <a:pPr algn="l" fontAlgn="b"/>
                      <a:r>
                        <a:rPr lang="en-GB" sz="1000" u="none" strike="noStrike" dirty="0">
                          <a:effectLst/>
                        </a:rPr>
                        <a:t>Cannot lift off floor. Cannot carry it from bench to cupboard</a:t>
                      </a:r>
                      <a:endParaRPr lang="en-GB" sz="1000" b="0" i="0" u="none" strike="noStrike" dirty="0">
                        <a:solidFill>
                          <a:srgbClr val="000000"/>
                        </a:solidFill>
                        <a:effectLst/>
                        <a:latin typeface="Aptos Narrow" panose="020B0004020202020204" pitchFamily="34" charset="0"/>
                      </a:endParaRPr>
                    </a:p>
                  </a:txBody>
                  <a:tcPr marL="6927" marR="6927" marT="6927" marB="0" anchor="ctr"/>
                </a:tc>
                <a:tc>
                  <a:txBody>
                    <a:bodyPr/>
                    <a:lstStyle/>
                    <a:p>
                      <a:pPr algn="l" fontAlgn="b"/>
                      <a:r>
                        <a:rPr lang="en-GB" sz="1000" u="none" strike="noStrike">
                          <a:effectLst/>
                        </a:rPr>
                        <a:t> </a:t>
                      </a:r>
                      <a:endParaRPr lang="en-GB" sz="1000" b="0" i="0" u="none" strike="noStrike">
                        <a:solidFill>
                          <a:srgbClr val="000000"/>
                        </a:solidFill>
                        <a:effectLst/>
                        <a:latin typeface="Aptos Narrow" panose="020B0004020202020204" pitchFamily="34" charset="0"/>
                      </a:endParaRPr>
                    </a:p>
                  </a:txBody>
                  <a:tcPr marL="6927" marR="6927" marT="6927" marB="0" anchor="ctr"/>
                </a:tc>
                <a:tc>
                  <a:txBody>
                    <a:bodyPr/>
                    <a:lstStyle/>
                    <a:p>
                      <a:pPr algn="l" fontAlgn="b"/>
                      <a:r>
                        <a:rPr lang="en-GB" sz="1000" u="none" strike="noStrike">
                          <a:effectLst/>
                        </a:rPr>
                        <a:t> </a:t>
                      </a:r>
                      <a:endParaRPr lang="en-GB" sz="1000" b="0" i="0" u="none" strike="noStrike">
                        <a:solidFill>
                          <a:srgbClr val="000000"/>
                        </a:solidFill>
                        <a:effectLst/>
                        <a:latin typeface="Aptos Narrow" panose="020B0004020202020204" pitchFamily="34" charset="0"/>
                      </a:endParaRPr>
                    </a:p>
                  </a:txBody>
                  <a:tcPr marL="6927" marR="6927" marT="6927" marB="0" anchor="ctr"/>
                </a:tc>
                <a:extLst>
                  <a:ext uri="{0D108BD9-81ED-4DB2-BD59-A6C34878D82A}">
                    <a16:rowId xmlns:a16="http://schemas.microsoft.com/office/drawing/2014/main" val="4278196652"/>
                  </a:ext>
                </a:extLst>
              </a:tr>
              <a:tr h="408373">
                <a:tc>
                  <a:txBody>
                    <a:bodyPr/>
                    <a:lstStyle/>
                    <a:p>
                      <a:pPr algn="ctr" fontAlgn="b"/>
                      <a:r>
                        <a:rPr lang="en-GB" sz="1000" u="none" strike="noStrike">
                          <a:effectLst/>
                        </a:rPr>
                        <a:t>Understanding</a:t>
                      </a:r>
                      <a:endParaRPr lang="en-GB" sz="1000" b="0" i="0" u="none" strike="noStrike">
                        <a:solidFill>
                          <a:srgbClr val="000000"/>
                        </a:solidFill>
                        <a:effectLst/>
                        <a:latin typeface="Aptos Narrow" panose="020B0004020202020204" pitchFamily="34" charset="0"/>
                      </a:endParaRPr>
                    </a:p>
                  </a:txBody>
                  <a:tcPr marL="6927" marR="6927" marT="6927" marB="0" anchor="ctr"/>
                </a:tc>
                <a:tc>
                  <a:txBody>
                    <a:bodyPr/>
                    <a:lstStyle/>
                    <a:p>
                      <a:pPr algn="l" fontAlgn="b"/>
                      <a:r>
                        <a:rPr lang="en-GB" sz="1000" u="none" strike="noStrike" dirty="0">
                          <a:effectLst/>
                        </a:rPr>
                        <a:t>Using IKEA instructions for non-English readers</a:t>
                      </a:r>
                      <a:endParaRPr lang="en-GB" sz="1000" b="0" i="0" u="none" strike="noStrike" dirty="0">
                        <a:solidFill>
                          <a:srgbClr val="000000"/>
                        </a:solidFill>
                        <a:effectLst/>
                        <a:latin typeface="Aptos Narrow" panose="020B0004020202020204" pitchFamily="34" charset="0"/>
                      </a:endParaRPr>
                    </a:p>
                  </a:txBody>
                  <a:tcPr marL="6927" marR="6927" marT="6927" marB="0" anchor="ctr"/>
                </a:tc>
                <a:tc>
                  <a:txBody>
                    <a:bodyPr/>
                    <a:lstStyle/>
                    <a:p>
                      <a:pPr algn="l" fontAlgn="b"/>
                      <a:r>
                        <a:rPr lang="en-GB" sz="1000" u="none" strike="noStrike">
                          <a:effectLst/>
                        </a:rPr>
                        <a:t> </a:t>
                      </a:r>
                      <a:endParaRPr lang="en-GB" sz="1000" b="0" i="0" u="none" strike="noStrike">
                        <a:solidFill>
                          <a:srgbClr val="000000"/>
                        </a:solidFill>
                        <a:effectLst/>
                        <a:latin typeface="Aptos Narrow" panose="020B0004020202020204" pitchFamily="34" charset="0"/>
                      </a:endParaRPr>
                    </a:p>
                  </a:txBody>
                  <a:tcPr marL="6927" marR="6927" marT="6927" marB="0" anchor="ctr"/>
                </a:tc>
                <a:tc>
                  <a:txBody>
                    <a:bodyPr/>
                    <a:lstStyle/>
                    <a:p>
                      <a:pPr algn="l" fontAlgn="b"/>
                      <a:r>
                        <a:rPr lang="en-GB" sz="1000" u="none" strike="noStrike">
                          <a:effectLst/>
                        </a:rPr>
                        <a:t> </a:t>
                      </a:r>
                      <a:endParaRPr lang="en-GB" sz="1000" b="0" i="0" u="none" strike="noStrike">
                        <a:solidFill>
                          <a:srgbClr val="000000"/>
                        </a:solidFill>
                        <a:effectLst/>
                        <a:latin typeface="Aptos Narrow" panose="020B0004020202020204" pitchFamily="34" charset="0"/>
                      </a:endParaRPr>
                    </a:p>
                  </a:txBody>
                  <a:tcPr marL="6927" marR="6927" marT="6927" marB="0" anchor="ctr"/>
                </a:tc>
                <a:tc>
                  <a:txBody>
                    <a:bodyPr/>
                    <a:lstStyle/>
                    <a:p>
                      <a:pPr algn="l" fontAlgn="b"/>
                      <a:r>
                        <a:rPr lang="en-GB" sz="1000" u="none" strike="noStrike">
                          <a:effectLst/>
                        </a:rPr>
                        <a:t> </a:t>
                      </a:r>
                      <a:endParaRPr lang="en-GB" sz="1000" b="0" i="0" u="none" strike="noStrike">
                        <a:solidFill>
                          <a:srgbClr val="000000"/>
                        </a:solidFill>
                        <a:effectLst/>
                        <a:latin typeface="Aptos Narrow" panose="020B0004020202020204" pitchFamily="34" charset="0"/>
                      </a:endParaRPr>
                    </a:p>
                  </a:txBody>
                  <a:tcPr marL="6927" marR="6927" marT="6927" marB="0" anchor="ctr"/>
                </a:tc>
                <a:extLst>
                  <a:ext uri="{0D108BD9-81ED-4DB2-BD59-A6C34878D82A}">
                    <a16:rowId xmlns:a16="http://schemas.microsoft.com/office/drawing/2014/main" val="3863223953"/>
                  </a:ext>
                </a:extLst>
              </a:tr>
              <a:tr h="501597">
                <a:tc>
                  <a:txBody>
                    <a:bodyPr/>
                    <a:lstStyle/>
                    <a:p>
                      <a:pPr algn="ctr" fontAlgn="b"/>
                      <a:r>
                        <a:rPr lang="en-GB" sz="1000" u="none" strike="noStrike" dirty="0">
                          <a:effectLst/>
                        </a:rPr>
                        <a:t>Hearing</a:t>
                      </a:r>
                      <a:endParaRPr lang="en-GB" sz="1000" b="0" i="0" u="none" strike="noStrike" dirty="0">
                        <a:solidFill>
                          <a:srgbClr val="000000"/>
                        </a:solidFill>
                        <a:effectLst/>
                        <a:latin typeface="Aptos Narrow" panose="020B0004020202020204" pitchFamily="34" charset="0"/>
                      </a:endParaRPr>
                    </a:p>
                  </a:txBody>
                  <a:tcPr marL="6927" marR="6927" marT="6927" marB="0" anchor="ctr"/>
                </a:tc>
                <a:tc>
                  <a:txBody>
                    <a:bodyPr/>
                    <a:lstStyle/>
                    <a:p>
                      <a:pPr algn="l" fontAlgn="b"/>
                      <a:r>
                        <a:rPr lang="en-GB" sz="1000" u="none" strike="noStrike" dirty="0">
                          <a:effectLst/>
                        </a:rPr>
                        <a:t>Awareness of fire alarms</a:t>
                      </a:r>
                      <a:endParaRPr lang="en-GB" sz="1000" b="0" i="0" u="none" strike="noStrike" dirty="0">
                        <a:solidFill>
                          <a:srgbClr val="000000"/>
                        </a:solidFill>
                        <a:effectLst/>
                        <a:latin typeface="Aptos Narrow" panose="020B0004020202020204" pitchFamily="34" charset="0"/>
                      </a:endParaRPr>
                    </a:p>
                  </a:txBody>
                  <a:tcPr marL="6927" marR="6927" marT="6927" marB="0" anchor="ctr"/>
                </a:tc>
                <a:tc>
                  <a:txBody>
                    <a:bodyPr/>
                    <a:lstStyle/>
                    <a:p>
                      <a:pPr algn="l" fontAlgn="b"/>
                      <a:r>
                        <a:rPr lang="en-GB" sz="1000" u="none" strike="noStrike" dirty="0">
                          <a:effectLst/>
                        </a:rPr>
                        <a:t>Cannot hear a fire alarm, could die in a fire!</a:t>
                      </a:r>
                      <a:endParaRPr lang="en-GB" sz="1000" b="0" i="0" u="none" strike="noStrike" dirty="0">
                        <a:solidFill>
                          <a:srgbClr val="000000"/>
                        </a:solidFill>
                        <a:effectLst/>
                        <a:latin typeface="Aptos Narrow" panose="020B0004020202020204" pitchFamily="34" charset="0"/>
                      </a:endParaRPr>
                    </a:p>
                  </a:txBody>
                  <a:tcPr marL="6927" marR="6927" marT="6927" marB="0" anchor="ctr"/>
                </a:tc>
                <a:tc>
                  <a:txBody>
                    <a:bodyPr/>
                    <a:lstStyle/>
                    <a:p>
                      <a:pPr algn="l" fontAlgn="b"/>
                      <a:r>
                        <a:rPr lang="en-GB" sz="1000" u="none" strike="noStrike" dirty="0">
                          <a:effectLst/>
                        </a:rPr>
                        <a:t>Watching others moving out can give a clue but also be confusing and scary. What is going on?</a:t>
                      </a:r>
                      <a:endParaRPr lang="en-GB" sz="1000" b="0" i="0" u="none" strike="noStrike" dirty="0">
                        <a:solidFill>
                          <a:srgbClr val="000000"/>
                        </a:solidFill>
                        <a:effectLst/>
                        <a:latin typeface="Aptos Narrow" panose="020B0004020202020204" pitchFamily="34" charset="0"/>
                      </a:endParaRPr>
                    </a:p>
                  </a:txBody>
                  <a:tcPr marL="6927" marR="6927" marT="6927" marB="0" anchor="ctr"/>
                </a:tc>
                <a:tc>
                  <a:txBody>
                    <a:bodyPr/>
                    <a:lstStyle/>
                    <a:p>
                      <a:pPr algn="l" fontAlgn="b"/>
                      <a:r>
                        <a:rPr lang="en-GB" sz="1000" u="none" strike="noStrike" dirty="0">
                          <a:effectLst/>
                        </a:rPr>
                        <a:t>There could be a personal device that vibrates or a lit-up/flashing  sign in the room that they can see. In a noisy workshop this would help everyone </a:t>
                      </a:r>
                      <a:r>
                        <a:rPr lang="en-GB" sz="1000" u="none" strike="noStrike" dirty="0">
                          <a:effectLst/>
                          <a:sym typeface="Wingdings" panose="05000000000000000000" pitchFamily="2" charset="2"/>
                        </a:rPr>
                        <a:t></a:t>
                      </a:r>
                      <a:endParaRPr lang="en-GB" sz="1000" b="0" i="0" u="none" strike="noStrike" dirty="0">
                        <a:solidFill>
                          <a:srgbClr val="000000"/>
                        </a:solidFill>
                        <a:effectLst/>
                        <a:latin typeface="Aptos Narrow" panose="020B0004020202020204" pitchFamily="34" charset="0"/>
                      </a:endParaRPr>
                    </a:p>
                  </a:txBody>
                  <a:tcPr marL="6927" marR="6927" marT="6927" marB="0" anchor="ctr"/>
                </a:tc>
                <a:extLst>
                  <a:ext uri="{0D108BD9-81ED-4DB2-BD59-A6C34878D82A}">
                    <a16:rowId xmlns:a16="http://schemas.microsoft.com/office/drawing/2014/main" val="1281039389"/>
                  </a:ext>
                </a:extLst>
              </a:tr>
              <a:tr h="403119">
                <a:tc>
                  <a:txBody>
                    <a:bodyPr/>
                    <a:lstStyle/>
                    <a:p>
                      <a:pPr algn="l" fontAlgn="b"/>
                      <a:r>
                        <a:rPr lang="en-GB" sz="1000" u="none" strike="noStrike">
                          <a:effectLst/>
                        </a:rPr>
                        <a:t> </a:t>
                      </a:r>
                      <a:endParaRPr lang="en-GB" sz="1000" b="0" i="0" u="none" strike="noStrike">
                        <a:solidFill>
                          <a:srgbClr val="000000"/>
                        </a:solidFill>
                        <a:effectLst/>
                        <a:latin typeface="Aptos Narrow" panose="020B0004020202020204" pitchFamily="34" charset="0"/>
                      </a:endParaRPr>
                    </a:p>
                  </a:txBody>
                  <a:tcPr marL="6927" marR="6927" marT="6927" marB="0" anchor="ctr"/>
                </a:tc>
                <a:tc>
                  <a:txBody>
                    <a:bodyPr/>
                    <a:lstStyle/>
                    <a:p>
                      <a:pPr algn="l" fontAlgn="b"/>
                      <a:r>
                        <a:rPr lang="en-GB" sz="1000" u="none" strike="noStrike">
                          <a:effectLst/>
                        </a:rPr>
                        <a:t> </a:t>
                      </a:r>
                      <a:endParaRPr lang="en-GB" sz="1000" b="0" i="0" u="none" strike="noStrike">
                        <a:solidFill>
                          <a:srgbClr val="000000"/>
                        </a:solidFill>
                        <a:effectLst/>
                        <a:latin typeface="Aptos Narrow" panose="020B0004020202020204" pitchFamily="34" charset="0"/>
                      </a:endParaRPr>
                    </a:p>
                  </a:txBody>
                  <a:tcPr marL="6927" marR="6927" marT="6927" marB="0" anchor="ctr"/>
                </a:tc>
                <a:tc>
                  <a:txBody>
                    <a:bodyPr/>
                    <a:lstStyle/>
                    <a:p>
                      <a:pPr algn="l" fontAlgn="b"/>
                      <a:r>
                        <a:rPr lang="en-GB" sz="1000" u="none" strike="noStrike">
                          <a:effectLst/>
                        </a:rPr>
                        <a:t> </a:t>
                      </a:r>
                      <a:endParaRPr lang="en-GB" sz="1000" b="0" i="0" u="none" strike="noStrike">
                        <a:solidFill>
                          <a:srgbClr val="000000"/>
                        </a:solidFill>
                        <a:effectLst/>
                        <a:latin typeface="Aptos Narrow" panose="020B0004020202020204" pitchFamily="34" charset="0"/>
                      </a:endParaRPr>
                    </a:p>
                  </a:txBody>
                  <a:tcPr marL="6927" marR="6927" marT="6927" marB="0" anchor="ctr"/>
                </a:tc>
                <a:tc>
                  <a:txBody>
                    <a:bodyPr/>
                    <a:lstStyle/>
                    <a:p>
                      <a:pPr algn="l" fontAlgn="b"/>
                      <a:r>
                        <a:rPr lang="en-GB" sz="1000" u="none" strike="noStrike">
                          <a:effectLst/>
                        </a:rPr>
                        <a:t> </a:t>
                      </a:r>
                      <a:endParaRPr lang="en-GB" sz="1000" b="0" i="0" u="none" strike="noStrike">
                        <a:solidFill>
                          <a:srgbClr val="000000"/>
                        </a:solidFill>
                        <a:effectLst/>
                        <a:latin typeface="Aptos Narrow" panose="020B0004020202020204" pitchFamily="34" charset="0"/>
                      </a:endParaRPr>
                    </a:p>
                  </a:txBody>
                  <a:tcPr marL="6927" marR="6927" marT="6927" marB="0" anchor="ctr"/>
                </a:tc>
                <a:tc>
                  <a:txBody>
                    <a:bodyPr/>
                    <a:lstStyle/>
                    <a:p>
                      <a:pPr algn="l" fontAlgn="b"/>
                      <a:r>
                        <a:rPr lang="en-GB" sz="1000" u="none" strike="noStrike">
                          <a:effectLst/>
                        </a:rPr>
                        <a:t> </a:t>
                      </a:r>
                      <a:endParaRPr lang="en-GB" sz="1000" b="0" i="0" u="none" strike="noStrike">
                        <a:solidFill>
                          <a:srgbClr val="000000"/>
                        </a:solidFill>
                        <a:effectLst/>
                        <a:latin typeface="Aptos Narrow" panose="020B0004020202020204" pitchFamily="34" charset="0"/>
                      </a:endParaRPr>
                    </a:p>
                  </a:txBody>
                  <a:tcPr marL="6927" marR="6927" marT="6927" marB="0" anchor="ctr"/>
                </a:tc>
                <a:extLst>
                  <a:ext uri="{0D108BD9-81ED-4DB2-BD59-A6C34878D82A}">
                    <a16:rowId xmlns:a16="http://schemas.microsoft.com/office/drawing/2014/main" val="3008130907"/>
                  </a:ext>
                </a:extLst>
              </a:tr>
              <a:tr h="419914">
                <a:tc>
                  <a:txBody>
                    <a:bodyPr/>
                    <a:lstStyle/>
                    <a:p>
                      <a:pPr algn="l" fontAlgn="b"/>
                      <a:r>
                        <a:rPr lang="en-GB" sz="1000" u="none" strike="noStrike">
                          <a:effectLst/>
                        </a:rPr>
                        <a:t> </a:t>
                      </a:r>
                      <a:endParaRPr lang="en-GB" sz="1000" b="0" i="0" u="none" strike="noStrike">
                        <a:solidFill>
                          <a:srgbClr val="000000"/>
                        </a:solidFill>
                        <a:effectLst/>
                        <a:latin typeface="Aptos Narrow" panose="020B0004020202020204" pitchFamily="34" charset="0"/>
                      </a:endParaRPr>
                    </a:p>
                  </a:txBody>
                  <a:tcPr marL="6927" marR="6927" marT="6927" marB="0" anchor="ctr"/>
                </a:tc>
                <a:tc>
                  <a:txBody>
                    <a:bodyPr/>
                    <a:lstStyle/>
                    <a:p>
                      <a:pPr algn="l" fontAlgn="b"/>
                      <a:r>
                        <a:rPr lang="en-GB" sz="1000" u="none" strike="noStrike">
                          <a:effectLst/>
                        </a:rPr>
                        <a:t> </a:t>
                      </a:r>
                      <a:endParaRPr lang="en-GB" sz="1000" b="0" i="0" u="none" strike="noStrike">
                        <a:solidFill>
                          <a:srgbClr val="000000"/>
                        </a:solidFill>
                        <a:effectLst/>
                        <a:latin typeface="Aptos Narrow" panose="020B0004020202020204" pitchFamily="34" charset="0"/>
                      </a:endParaRPr>
                    </a:p>
                  </a:txBody>
                  <a:tcPr marL="6927" marR="6927" marT="6927" marB="0" anchor="ctr"/>
                </a:tc>
                <a:tc>
                  <a:txBody>
                    <a:bodyPr/>
                    <a:lstStyle/>
                    <a:p>
                      <a:pPr algn="l" fontAlgn="b"/>
                      <a:r>
                        <a:rPr lang="en-GB" sz="1000" u="none" strike="noStrike">
                          <a:effectLst/>
                        </a:rPr>
                        <a:t> </a:t>
                      </a:r>
                      <a:endParaRPr lang="en-GB" sz="1000" b="0" i="0" u="none" strike="noStrike">
                        <a:solidFill>
                          <a:srgbClr val="000000"/>
                        </a:solidFill>
                        <a:effectLst/>
                        <a:latin typeface="Aptos Narrow" panose="020B0004020202020204" pitchFamily="34" charset="0"/>
                      </a:endParaRPr>
                    </a:p>
                  </a:txBody>
                  <a:tcPr marL="6927" marR="6927" marT="6927" marB="0" anchor="ctr"/>
                </a:tc>
                <a:tc>
                  <a:txBody>
                    <a:bodyPr/>
                    <a:lstStyle/>
                    <a:p>
                      <a:pPr algn="l" fontAlgn="b"/>
                      <a:r>
                        <a:rPr lang="en-GB" sz="1000" u="none" strike="noStrike">
                          <a:effectLst/>
                        </a:rPr>
                        <a:t> </a:t>
                      </a:r>
                      <a:endParaRPr lang="en-GB" sz="1000" b="0" i="0" u="none" strike="noStrike">
                        <a:solidFill>
                          <a:srgbClr val="000000"/>
                        </a:solidFill>
                        <a:effectLst/>
                        <a:latin typeface="Aptos Narrow" panose="020B0004020202020204" pitchFamily="34" charset="0"/>
                      </a:endParaRPr>
                    </a:p>
                  </a:txBody>
                  <a:tcPr marL="6927" marR="6927" marT="6927" marB="0" anchor="ctr"/>
                </a:tc>
                <a:tc>
                  <a:txBody>
                    <a:bodyPr/>
                    <a:lstStyle/>
                    <a:p>
                      <a:pPr algn="l" fontAlgn="b"/>
                      <a:r>
                        <a:rPr lang="en-GB" sz="1000" u="none" strike="noStrike" dirty="0">
                          <a:effectLst/>
                        </a:rPr>
                        <a:t> </a:t>
                      </a:r>
                      <a:endParaRPr lang="en-GB" sz="1000" b="0" i="0" u="none" strike="noStrike" dirty="0">
                        <a:solidFill>
                          <a:srgbClr val="000000"/>
                        </a:solidFill>
                        <a:effectLst/>
                        <a:latin typeface="Aptos Narrow" panose="020B0004020202020204" pitchFamily="34" charset="0"/>
                      </a:endParaRPr>
                    </a:p>
                  </a:txBody>
                  <a:tcPr marL="6927" marR="6927" marT="6927" marB="0" anchor="ctr"/>
                </a:tc>
                <a:extLst>
                  <a:ext uri="{0D108BD9-81ED-4DB2-BD59-A6C34878D82A}">
                    <a16:rowId xmlns:a16="http://schemas.microsoft.com/office/drawing/2014/main" val="778816063"/>
                  </a:ext>
                </a:extLst>
              </a:tr>
            </a:tbl>
          </a:graphicData>
        </a:graphic>
      </p:graphicFrame>
    </p:spTree>
    <p:extLst>
      <p:ext uri="{BB962C8B-B14F-4D97-AF65-F5344CB8AC3E}">
        <p14:creationId xmlns:p14="http://schemas.microsoft.com/office/powerpoint/2010/main" val="2067454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FBB51F4-73AD-E391-3E4C-D37FA8B788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60" y="-114300"/>
            <a:ext cx="12175340" cy="12612256"/>
          </a:xfrm>
          <a:prstGeom prst="rect">
            <a:avLst/>
          </a:prstGeom>
        </p:spPr>
      </p:pic>
      <p:sp>
        <p:nvSpPr>
          <p:cNvPr id="10" name="Title 1">
            <a:extLst>
              <a:ext uri="{FF2B5EF4-FFF2-40B4-BE49-F238E27FC236}">
                <a16:creationId xmlns:a16="http://schemas.microsoft.com/office/drawing/2014/main" id="{9457124D-4513-AF94-B33A-32122ED43ACA}"/>
              </a:ext>
            </a:extLst>
          </p:cNvPr>
          <p:cNvSpPr>
            <a:spLocks noGrp="1"/>
          </p:cNvSpPr>
          <p:nvPr>
            <p:ph type="ctrTitle"/>
          </p:nvPr>
        </p:nvSpPr>
        <p:spPr>
          <a:xfrm>
            <a:off x="575999" y="1990213"/>
            <a:ext cx="11105927" cy="2877573"/>
          </a:xfrm>
        </p:spPr>
        <p:txBody>
          <a:bodyPr/>
          <a:lstStyle/>
          <a:p>
            <a:r>
              <a:rPr lang="en-GB" dirty="0">
                <a:solidFill>
                  <a:schemeClr val="bg1"/>
                </a:solidFill>
                <a:latin typeface="+mj-lt"/>
              </a:rPr>
              <a:t>User experience</a:t>
            </a:r>
          </a:p>
        </p:txBody>
      </p:sp>
      <p:sp>
        <p:nvSpPr>
          <p:cNvPr id="11" name="Footer Placeholder 2">
            <a:extLst>
              <a:ext uri="{FF2B5EF4-FFF2-40B4-BE49-F238E27FC236}">
                <a16:creationId xmlns:a16="http://schemas.microsoft.com/office/drawing/2014/main" id="{42890EC0-E3CB-BB88-78C0-04E2D631696C}"/>
              </a:ext>
            </a:extLst>
          </p:cNvPr>
          <p:cNvSpPr txBox="1">
            <a:spLocks/>
          </p:cNvSpPr>
          <p:nvPr/>
        </p:nvSpPr>
        <p:spPr>
          <a:xfrm>
            <a:off x="575999" y="6052820"/>
            <a:ext cx="6480000" cy="36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Because design and innovation matter</a:t>
            </a: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08486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75C0B7-44D3-CAED-C1B9-928BB291EE3F}"/>
              </a:ext>
            </a:extLst>
          </p:cNvPr>
          <p:cNvSpPr>
            <a:spLocks noGrp="1"/>
          </p:cNvSpPr>
          <p:nvPr>
            <p:ph type="title"/>
          </p:nvPr>
        </p:nvSpPr>
        <p:spPr/>
        <p:txBody>
          <a:bodyPr/>
          <a:lstStyle/>
          <a:p>
            <a:r>
              <a:rPr lang="en-GB" dirty="0">
                <a:latin typeface="+mj-lt"/>
              </a:rPr>
              <a:t>User centred design</a:t>
            </a:r>
            <a:endParaRPr lang="en-GB" sz="4400" dirty="0">
              <a:latin typeface="+mj-lt"/>
            </a:endParaRPr>
          </a:p>
        </p:txBody>
      </p:sp>
      <p:pic>
        <p:nvPicPr>
          <p:cNvPr id="9" name="Graphic 8">
            <a:extLst>
              <a:ext uri="{FF2B5EF4-FFF2-40B4-BE49-F238E27FC236}">
                <a16:creationId xmlns:a16="http://schemas.microsoft.com/office/drawing/2014/main" id="{2FFB3643-1EC6-D70B-527A-DF612E9265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8556407" y="501423"/>
            <a:ext cx="6896102" cy="3546566"/>
          </a:xfrm>
          <a:prstGeom prst="rect">
            <a:avLst/>
          </a:prstGeom>
        </p:spPr>
      </p:pic>
      <p:sp>
        <p:nvSpPr>
          <p:cNvPr id="4" name="Content Placeholder 2">
            <a:extLst>
              <a:ext uri="{FF2B5EF4-FFF2-40B4-BE49-F238E27FC236}">
                <a16:creationId xmlns:a16="http://schemas.microsoft.com/office/drawing/2014/main" id="{470BE19A-32FB-F9EF-094D-5184B7D2AD05}"/>
              </a:ext>
            </a:extLst>
          </p:cNvPr>
          <p:cNvSpPr txBox="1">
            <a:spLocks/>
          </p:cNvSpPr>
          <p:nvPr/>
        </p:nvSpPr>
        <p:spPr>
          <a:xfrm>
            <a:off x="517796" y="1263650"/>
            <a:ext cx="9655175" cy="2165350"/>
          </a:xfrm>
          <a:prstGeom prst="rect">
            <a:avLst/>
          </a:prstGeom>
        </p:spPr>
        <p:txBody>
          <a:bodyPr>
            <a:normAutofit fontScale="85000" lnSpcReduction="10000"/>
          </a:bodyPr>
          <a:lstStyle>
            <a:lvl1pPr marL="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1pPr>
            <a:lvl2pPr marL="145800" indent="-144000" algn="l" defTabSz="914400" rtl="0" eaLnBrk="1" latinLnBrk="0" hangingPunct="1">
              <a:lnSpc>
                <a:spcPct val="100000"/>
              </a:lnSpc>
              <a:spcBef>
                <a:spcPts val="0"/>
              </a:spcBef>
              <a:buFont typeface="Arial" panose="020B0604020202020204" pitchFamily="34" charset="0"/>
              <a:buChar char="•"/>
              <a:defRPr sz="1900" kern="1200">
                <a:solidFill>
                  <a:schemeClr val="tx2"/>
                </a:solidFill>
                <a:latin typeface="+mn-lt"/>
                <a:ea typeface="+mn-ea"/>
                <a:cs typeface="+mn-cs"/>
              </a:defRPr>
            </a:lvl2pPr>
            <a:lvl3pPr marL="144000" indent="0" algn="l" defTabSz="914400" rtl="0" eaLnBrk="1" latinLnBrk="0" hangingPunct="1">
              <a:lnSpc>
                <a:spcPct val="100000"/>
              </a:lnSpc>
              <a:spcBef>
                <a:spcPts val="0"/>
              </a:spcBef>
              <a:buFont typeface="Arial" panose="020B0604020202020204" pitchFamily="34" charset="0"/>
              <a:buNone/>
              <a:defRPr sz="1900" kern="1200">
                <a:solidFill>
                  <a:schemeClr val="tx2"/>
                </a:solidFill>
                <a:latin typeface="+mn-lt"/>
                <a:ea typeface="+mn-ea"/>
                <a:cs typeface="+mn-cs"/>
              </a:defRPr>
            </a:lvl3pPr>
            <a:lvl4pPr marL="14400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4pPr>
            <a:lvl5pPr marL="288000" indent="-1440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2100" b="0" dirty="0">
                <a:highlight>
                  <a:srgbClr val="FFFFFF"/>
                </a:highlight>
                <a:latin typeface="+mj-lt"/>
                <a:ea typeface="Roboto" panose="02000000000000000000" pitchFamily="2" charset="0"/>
                <a:cs typeface="Roboto" panose="02000000000000000000" pitchFamily="2" charset="0"/>
              </a:rPr>
              <a:t>To design for others, we need to consider those that will be using our designs. These are the users. </a:t>
            </a:r>
            <a:r>
              <a:rPr lang="en-GB" sz="2100" b="1" dirty="0">
                <a:highlight>
                  <a:srgbClr val="FFFFFF"/>
                </a:highlight>
                <a:latin typeface="+mj-lt"/>
                <a:ea typeface="Roboto" panose="02000000000000000000" pitchFamily="2" charset="0"/>
                <a:cs typeface="Roboto" panose="02000000000000000000" pitchFamily="2" charset="0"/>
              </a:rPr>
              <a:t>User Centred Design </a:t>
            </a:r>
            <a:r>
              <a:rPr lang="en-GB" sz="2100" b="0" dirty="0">
                <a:highlight>
                  <a:srgbClr val="FFFFFF"/>
                </a:highlight>
                <a:latin typeface="+mj-lt"/>
                <a:ea typeface="Roboto" panose="02000000000000000000" pitchFamily="2" charset="0"/>
                <a:cs typeface="Roboto" panose="02000000000000000000" pitchFamily="2" charset="0"/>
              </a:rPr>
              <a:t>(</a:t>
            </a:r>
            <a:r>
              <a:rPr lang="en-GB" sz="2100" b="1" dirty="0">
                <a:highlight>
                  <a:srgbClr val="FFFFFF"/>
                </a:highlight>
                <a:latin typeface="+mj-lt"/>
                <a:ea typeface="Roboto" panose="02000000000000000000" pitchFamily="2" charset="0"/>
                <a:cs typeface="Roboto" panose="02000000000000000000" pitchFamily="2" charset="0"/>
              </a:rPr>
              <a:t>UCD</a:t>
            </a:r>
            <a:r>
              <a:rPr lang="en-GB" sz="2100" b="0" dirty="0">
                <a:highlight>
                  <a:srgbClr val="FFFFFF"/>
                </a:highlight>
                <a:latin typeface="+mj-lt"/>
                <a:ea typeface="Roboto" panose="02000000000000000000" pitchFamily="2" charset="0"/>
                <a:cs typeface="Roboto" panose="02000000000000000000" pitchFamily="2" charset="0"/>
              </a:rPr>
              <a:t>) considers the user in all aspects of the design process as well as their </a:t>
            </a:r>
            <a:r>
              <a:rPr lang="en-GB" sz="2100" b="1" dirty="0">
                <a:highlight>
                  <a:srgbClr val="FFFFFF"/>
                </a:highlight>
                <a:latin typeface="+mj-lt"/>
                <a:ea typeface="Roboto" panose="02000000000000000000" pitchFamily="2" charset="0"/>
                <a:cs typeface="Roboto" panose="02000000000000000000" pitchFamily="2" charset="0"/>
              </a:rPr>
              <a:t>needs</a:t>
            </a:r>
            <a:r>
              <a:rPr lang="en-GB" sz="2100" b="0" dirty="0">
                <a:highlight>
                  <a:srgbClr val="FFFFFF"/>
                </a:highlight>
                <a:latin typeface="+mj-lt"/>
                <a:ea typeface="Roboto" panose="02000000000000000000" pitchFamily="2" charset="0"/>
                <a:cs typeface="Roboto" panose="02000000000000000000" pitchFamily="2" charset="0"/>
              </a:rPr>
              <a:t>, </a:t>
            </a:r>
            <a:r>
              <a:rPr lang="en-GB" sz="2100" b="1" dirty="0">
                <a:highlight>
                  <a:srgbClr val="FFFFFF"/>
                </a:highlight>
                <a:latin typeface="+mj-lt"/>
                <a:ea typeface="Roboto" panose="02000000000000000000" pitchFamily="2" charset="0"/>
                <a:cs typeface="Roboto" panose="02000000000000000000" pitchFamily="2" charset="0"/>
              </a:rPr>
              <a:t>wants</a:t>
            </a:r>
            <a:r>
              <a:rPr lang="en-GB" sz="2100" b="0" dirty="0">
                <a:highlight>
                  <a:srgbClr val="FFFFFF"/>
                </a:highlight>
                <a:latin typeface="+mj-lt"/>
                <a:ea typeface="Roboto" panose="02000000000000000000" pitchFamily="2" charset="0"/>
                <a:cs typeface="Roboto" panose="02000000000000000000" pitchFamily="2" charset="0"/>
              </a:rPr>
              <a:t> and </a:t>
            </a:r>
            <a:r>
              <a:rPr lang="en-GB" sz="2100" b="1" dirty="0">
                <a:highlight>
                  <a:srgbClr val="FFFFFF"/>
                </a:highlight>
                <a:latin typeface="+mj-lt"/>
                <a:ea typeface="Roboto" panose="02000000000000000000" pitchFamily="2" charset="0"/>
                <a:cs typeface="Roboto" panose="02000000000000000000" pitchFamily="2" charset="0"/>
              </a:rPr>
              <a:t>values</a:t>
            </a:r>
            <a:r>
              <a:rPr lang="en-GB" sz="2100" b="0" dirty="0">
                <a:highlight>
                  <a:srgbClr val="FFFFFF"/>
                </a:highlight>
                <a:latin typeface="+mj-lt"/>
                <a:ea typeface="Roboto" panose="02000000000000000000" pitchFamily="2" charset="0"/>
                <a:cs typeface="Roboto" panose="02000000000000000000" pitchFamily="2" charset="0"/>
              </a:rPr>
              <a:t>.</a:t>
            </a:r>
          </a:p>
          <a:p>
            <a:pPr>
              <a:lnSpc>
                <a:spcPct val="150000"/>
              </a:lnSpc>
            </a:pPr>
            <a:r>
              <a:rPr lang="en-GB" sz="2100" b="0" dirty="0">
                <a:highlight>
                  <a:srgbClr val="FFFFFF"/>
                </a:highlight>
                <a:latin typeface="+mj-lt"/>
                <a:ea typeface="Roboto" panose="02000000000000000000" pitchFamily="2" charset="0"/>
                <a:cs typeface="Roboto" panose="02000000000000000000" pitchFamily="2" charset="0"/>
              </a:rPr>
              <a:t>Your initial research should consider a range of user needs as it has to be inclusive/accessible. The user might also represent the product’s intended ‘</a:t>
            </a:r>
            <a:r>
              <a:rPr lang="en-GB" sz="2100" b="1" dirty="0">
                <a:highlight>
                  <a:srgbClr val="FFFFFF"/>
                </a:highlight>
                <a:latin typeface="+mj-lt"/>
                <a:ea typeface="Roboto" panose="02000000000000000000" pitchFamily="2" charset="0"/>
                <a:cs typeface="Roboto" panose="02000000000000000000" pitchFamily="2" charset="0"/>
              </a:rPr>
              <a:t>target market</a:t>
            </a:r>
            <a:r>
              <a:rPr lang="en-GB" sz="2100" b="0" dirty="0">
                <a:highlight>
                  <a:srgbClr val="FFFFFF"/>
                </a:highlight>
                <a:latin typeface="+mj-lt"/>
                <a:ea typeface="Roboto" panose="02000000000000000000" pitchFamily="2" charset="0"/>
                <a:cs typeface="Roboto" panose="02000000000000000000" pitchFamily="2" charset="0"/>
              </a:rPr>
              <a:t>’.</a:t>
            </a:r>
          </a:p>
          <a:p>
            <a:pPr>
              <a:lnSpc>
                <a:spcPct val="150000"/>
              </a:lnSpc>
            </a:pPr>
            <a:endParaRPr lang="en-GB" sz="2000" b="0" dirty="0">
              <a:highlight>
                <a:srgbClr val="FFFF00"/>
              </a:highlight>
              <a:latin typeface="+mj-lt"/>
              <a:ea typeface="Roboto" panose="02000000000000000000" pitchFamily="2" charset="0"/>
              <a:cs typeface="Roboto" panose="02000000000000000000" pitchFamily="2" charset="0"/>
            </a:endParaRPr>
          </a:p>
          <a:p>
            <a:pPr>
              <a:lnSpc>
                <a:spcPct val="150000"/>
              </a:lnSpc>
            </a:pPr>
            <a:endParaRPr lang="en-GB" sz="2000" b="0" dirty="0">
              <a:highlight>
                <a:srgbClr val="FFFF00"/>
              </a:highlight>
              <a:latin typeface="+mj-lt"/>
              <a:ea typeface="Roboto" panose="02000000000000000000" pitchFamily="2" charset="0"/>
              <a:cs typeface="Roboto" panose="02000000000000000000" pitchFamily="2" charset="0"/>
            </a:endParaRPr>
          </a:p>
          <a:p>
            <a:pPr>
              <a:lnSpc>
                <a:spcPct val="150000"/>
              </a:lnSpc>
            </a:pPr>
            <a:endParaRPr lang="en-GB" sz="2000" b="0" dirty="0">
              <a:highlight>
                <a:srgbClr val="FFFF00"/>
              </a:highlight>
              <a:latin typeface="+mj-lt"/>
              <a:ea typeface="Roboto" panose="02000000000000000000" pitchFamily="2" charset="0"/>
              <a:cs typeface="Roboto" panose="02000000000000000000" pitchFamily="2" charset="0"/>
            </a:endParaRPr>
          </a:p>
          <a:p>
            <a:pPr>
              <a:lnSpc>
                <a:spcPct val="150000"/>
              </a:lnSpc>
            </a:pPr>
            <a:endParaRPr lang="en-GB" sz="2000" b="0" dirty="0">
              <a:highlight>
                <a:srgbClr val="FFFF00"/>
              </a:highlight>
              <a:latin typeface="+mj-lt"/>
              <a:ea typeface="Roboto" panose="02000000000000000000" pitchFamily="2" charset="0"/>
              <a:cs typeface="Roboto" panose="02000000000000000000" pitchFamily="2" charset="0"/>
            </a:endParaRPr>
          </a:p>
          <a:p>
            <a:pPr>
              <a:lnSpc>
                <a:spcPct val="150000"/>
              </a:lnSpc>
            </a:pPr>
            <a:endParaRPr lang="en-GB" sz="2000" b="0" dirty="0">
              <a:highlight>
                <a:srgbClr val="FFFF00"/>
              </a:highlight>
              <a:latin typeface="+mj-lt"/>
              <a:ea typeface="Roboto" panose="02000000000000000000" pitchFamily="2" charset="0"/>
              <a:cs typeface="Roboto" panose="02000000000000000000" pitchFamily="2" charset="0"/>
            </a:endParaRPr>
          </a:p>
          <a:p>
            <a:pPr>
              <a:lnSpc>
                <a:spcPct val="150000"/>
              </a:lnSpc>
            </a:pPr>
            <a:endParaRPr lang="en-GB" sz="2000" b="0" dirty="0">
              <a:highlight>
                <a:srgbClr val="FFFF00"/>
              </a:highlight>
              <a:latin typeface="+mj-lt"/>
              <a:ea typeface="Roboto" panose="02000000000000000000" pitchFamily="2" charset="0"/>
              <a:cs typeface="Roboto" panose="02000000000000000000" pitchFamily="2" charset="0"/>
            </a:endParaRPr>
          </a:p>
          <a:p>
            <a:pPr>
              <a:lnSpc>
                <a:spcPct val="150000"/>
              </a:lnSpc>
            </a:pPr>
            <a:endParaRPr lang="en-GB" sz="2000" b="0" dirty="0">
              <a:highlight>
                <a:srgbClr val="FFFF00"/>
              </a:highlight>
              <a:latin typeface="+mj-lt"/>
              <a:ea typeface="Roboto" panose="02000000000000000000" pitchFamily="2" charset="0"/>
              <a:cs typeface="Roboto" panose="02000000000000000000" pitchFamily="2" charset="0"/>
            </a:endParaRPr>
          </a:p>
          <a:p>
            <a:pPr>
              <a:lnSpc>
                <a:spcPct val="150000"/>
              </a:lnSpc>
            </a:pPr>
            <a:endParaRPr lang="en-GB" sz="2000" b="0" dirty="0">
              <a:highlight>
                <a:srgbClr val="FFFF00"/>
              </a:highlight>
              <a:latin typeface="+mj-lt"/>
              <a:ea typeface="Roboto" panose="02000000000000000000" pitchFamily="2" charset="0"/>
              <a:cs typeface="Roboto" panose="02000000000000000000" pitchFamily="2" charset="0"/>
            </a:endParaRPr>
          </a:p>
        </p:txBody>
      </p:sp>
      <p:pic>
        <p:nvPicPr>
          <p:cNvPr id="5" name="Picture 4" descr="A diagram of a diagram with text and symbols&#10;&#10;Description automatically generated with medium confidence">
            <a:extLst>
              <a:ext uri="{FF2B5EF4-FFF2-40B4-BE49-F238E27FC236}">
                <a16:creationId xmlns:a16="http://schemas.microsoft.com/office/drawing/2014/main" id="{1E6FAE45-70D6-BFF3-7350-0458A1589B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978" b="15200"/>
          <a:stretch/>
        </p:blipFill>
        <p:spPr>
          <a:xfrm>
            <a:off x="2943639" y="3332276"/>
            <a:ext cx="6525196" cy="3313176"/>
          </a:xfrm>
          <a:prstGeom prst="rect">
            <a:avLst/>
          </a:prstGeom>
        </p:spPr>
      </p:pic>
      <p:pic>
        <p:nvPicPr>
          <p:cNvPr id="2" name="Picture 1">
            <a:extLst>
              <a:ext uri="{FF2B5EF4-FFF2-40B4-BE49-F238E27FC236}">
                <a16:creationId xmlns:a16="http://schemas.microsoft.com/office/drawing/2014/main" id="{16D4F513-CACD-637F-E1DA-BF8207B522E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481958" y="5914645"/>
            <a:ext cx="1356167" cy="903476"/>
          </a:xfrm>
          <a:prstGeom prst="rect">
            <a:avLst/>
          </a:prstGeom>
        </p:spPr>
      </p:pic>
      <p:grpSp>
        <p:nvGrpSpPr>
          <p:cNvPr id="3" name="Group 2">
            <a:extLst>
              <a:ext uri="{FF2B5EF4-FFF2-40B4-BE49-F238E27FC236}">
                <a16:creationId xmlns:a16="http://schemas.microsoft.com/office/drawing/2014/main" id="{05A3E444-F231-0E42-AA21-4CE9772A4D23}"/>
              </a:ext>
            </a:extLst>
          </p:cNvPr>
          <p:cNvGrpSpPr/>
          <p:nvPr/>
        </p:nvGrpSpPr>
        <p:grpSpPr>
          <a:xfrm>
            <a:off x="353875" y="6135182"/>
            <a:ext cx="1915281" cy="370559"/>
            <a:chOff x="353875" y="6135182"/>
            <a:chExt cx="1915281" cy="370559"/>
          </a:xfrm>
        </p:grpSpPr>
        <p:pic>
          <p:nvPicPr>
            <p:cNvPr id="7" name="Graphic 6">
              <a:extLst>
                <a:ext uri="{FF2B5EF4-FFF2-40B4-BE49-F238E27FC236}">
                  <a16:creationId xmlns:a16="http://schemas.microsoft.com/office/drawing/2014/main" id="{6093BC82-7E26-E0D0-3489-F79958EA71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6670" y="6135182"/>
              <a:ext cx="1512486" cy="370559"/>
            </a:xfrm>
            <a:prstGeom prst="rect">
              <a:avLst/>
            </a:prstGeom>
          </p:spPr>
        </p:pic>
        <p:pic>
          <p:nvPicPr>
            <p:cNvPr id="10" name="Graphic 9">
              <a:extLst>
                <a:ext uri="{FF2B5EF4-FFF2-40B4-BE49-F238E27FC236}">
                  <a16:creationId xmlns:a16="http://schemas.microsoft.com/office/drawing/2014/main" id="{1FE6FD8A-990B-34E3-3119-CEB67A7A80F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3875" y="6135182"/>
              <a:ext cx="331912" cy="370559"/>
            </a:xfrm>
            <a:prstGeom prst="rect">
              <a:avLst/>
            </a:prstGeom>
          </p:spPr>
        </p:pic>
      </p:grpSp>
    </p:spTree>
    <p:extLst>
      <p:ext uri="{BB962C8B-B14F-4D97-AF65-F5344CB8AC3E}">
        <p14:creationId xmlns:p14="http://schemas.microsoft.com/office/powerpoint/2010/main" val="32018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75C0B7-44D3-CAED-C1B9-928BB291EE3F}"/>
              </a:ext>
            </a:extLst>
          </p:cNvPr>
          <p:cNvSpPr>
            <a:spLocks noGrp="1"/>
          </p:cNvSpPr>
          <p:nvPr>
            <p:ph type="title"/>
          </p:nvPr>
        </p:nvSpPr>
        <p:spPr/>
        <p:txBody>
          <a:bodyPr/>
          <a:lstStyle/>
          <a:p>
            <a:r>
              <a:rPr lang="en-GB" dirty="0">
                <a:latin typeface="+mj-lt"/>
              </a:rPr>
              <a:t>Empathetic design</a:t>
            </a:r>
            <a:endParaRPr lang="en-GB" sz="4400" dirty="0">
              <a:latin typeface="+mj-lt"/>
            </a:endParaRPr>
          </a:p>
        </p:txBody>
      </p:sp>
      <p:sp>
        <p:nvSpPr>
          <p:cNvPr id="3" name="Content Placeholder 2">
            <a:extLst>
              <a:ext uri="{FF2B5EF4-FFF2-40B4-BE49-F238E27FC236}">
                <a16:creationId xmlns:a16="http://schemas.microsoft.com/office/drawing/2014/main" id="{5FC42C60-B951-E049-D5C4-FE7B287E34C8}"/>
              </a:ext>
            </a:extLst>
          </p:cNvPr>
          <p:cNvSpPr>
            <a:spLocks noGrp="1"/>
          </p:cNvSpPr>
          <p:nvPr>
            <p:ph idx="4294967295"/>
          </p:nvPr>
        </p:nvSpPr>
        <p:spPr>
          <a:xfrm>
            <a:off x="576000" y="1319517"/>
            <a:ext cx="9535563" cy="4595128"/>
          </a:xfrm>
        </p:spPr>
        <p:txBody>
          <a:bodyPr>
            <a:normAutofit/>
          </a:bodyPr>
          <a:lstStyle/>
          <a:p>
            <a:pPr>
              <a:lnSpc>
                <a:spcPct val="150000"/>
              </a:lnSpc>
              <a:spcBef>
                <a:spcPts val="500"/>
              </a:spcBef>
              <a:spcAft>
                <a:spcPts val="500"/>
              </a:spcAft>
            </a:pPr>
            <a:r>
              <a:rPr lang="en-GB" sz="2000" b="0" dirty="0">
                <a:solidFill>
                  <a:srgbClr val="0A303F"/>
                </a:solidFill>
                <a:latin typeface="+mj-lt"/>
              </a:rPr>
              <a:t>Trying to understand the problems various users may have can be difficult if you have not experienced it for yourself.</a:t>
            </a:r>
          </a:p>
          <a:p>
            <a:pPr>
              <a:lnSpc>
                <a:spcPct val="150000"/>
              </a:lnSpc>
              <a:spcBef>
                <a:spcPts val="500"/>
              </a:spcBef>
              <a:spcAft>
                <a:spcPts val="500"/>
              </a:spcAft>
            </a:pPr>
            <a:r>
              <a:rPr lang="en-GB" sz="2000" dirty="0">
                <a:solidFill>
                  <a:srgbClr val="0A303F"/>
                </a:solidFill>
                <a:latin typeface="+mj-lt"/>
                <a:ea typeface="Roboto" panose="02000000000000000000" pitchFamily="2" charset="0"/>
                <a:cs typeface="Roboto" panose="02000000000000000000" pitchFamily="2" charset="0"/>
              </a:rPr>
              <a:t>Understanding the needs and feelings of others is known as empathy and when we apply this to designing products, it’s sometimes referred to as ‘empathetic design’.</a:t>
            </a:r>
          </a:p>
          <a:p>
            <a:pPr>
              <a:lnSpc>
                <a:spcPct val="150000"/>
              </a:lnSpc>
              <a:spcBef>
                <a:spcPts val="500"/>
              </a:spcBef>
              <a:spcAft>
                <a:spcPts val="500"/>
              </a:spcAft>
            </a:pPr>
            <a:r>
              <a:rPr lang="en-GB" sz="2000" b="0" dirty="0">
                <a:solidFill>
                  <a:srgbClr val="0A303F"/>
                </a:solidFill>
                <a:latin typeface="+mj-lt"/>
                <a:ea typeface="Roboto" panose="02000000000000000000" pitchFamily="2" charset="0"/>
                <a:cs typeface="Roboto" panose="02000000000000000000" pitchFamily="2" charset="0"/>
              </a:rPr>
              <a:t>Throughout this unit we will be considering the needs of others rather than focusing on the commercial, technological or visual appeal of mainstream consumer products which is something we often do when researching market needs.</a:t>
            </a:r>
          </a:p>
          <a:p>
            <a:pPr>
              <a:lnSpc>
                <a:spcPct val="150000"/>
              </a:lnSpc>
              <a:spcBef>
                <a:spcPts val="500"/>
              </a:spcBef>
              <a:spcAft>
                <a:spcPts val="500"/>
              </a:spcAft>
            </a:pPr>
            <a:endParaRPr lang="en-GB" sz="1800" b="0" dirty="0">
              <a:latin typeface="+mj-lt"/>
              <a:ea typeface="Roboto" panose="02000000000000000000" pitchFamily="2" charset="0"/>
              <a:cs typeface="Roboto" panose="02000000000000000000" pitchFamily="2" charset="0"/>
            </a:endParaRPr>
          </a:p>
        </p:txBody>
      </p:sp>
      <p:pic>
        <p:nvPicPr>
          <p:cNvPr id="9" name="Graphic 8">
            <a:extLst>
              <a:ext uri="{FF2B5EF4-FFF2-40B4-BE49-F238E27FC236}">
                <a16:creationId xmlns:a16="http://schemas.microsoft.com/office/drawing/2014/main" id="{2FFB3643-1EC6-D70B-527A-DF612E9265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8546886" y="380042"/>
            <a:ext cx="6896102" cy="3546566"/>
          </a:xfrm>
          <a:prstGeom prst="rect">
            <a:avLst/>
          </a:prstGeom>
        </p:spPr>
      </p:pic>
      <p:pic>
        <p:nvPicPr>
          <p:cNvPr id="2" name="Picture 1">
            <a:extLst>
              <a:ext uri="{FF2B5EF4-FFF2-40B4-BE49-F238E27FC236}">
                <a16:creationId xmlns:a16="http://schemas.microsoft.com/office/drawing/2014/main" id="{9DB0E6AE-27C1-2259-EF44-1733F5B682D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481958" y="5914645"/>
            <a:ext cx="1356167" cy="903476"/>
          </a:xfrm>
          <a:prstGeom prst="rect">
            <a:avLst/>
          </a:prstGeom>
        </p:spPr>
      </p:pic>
      <p:grpSp>
        <p:nvGrpSpPr>
          <p:cNvPr id="5" name="Group 4">
            <a:extLst>
              <a:ext uri="{FF2B5EF4-FFF2-40B4-BE49-F238E27FC236}">
                <a16:creationId xmlns:a16="http://schemas.microsoft.com/office/drawing/2014/main" id="{71CEC11D-26BF-7B4A-CE81-6B225CC9881D}"/>
              </a:ext>
            </a:extLst>
          </p:cNvPr>
          <p:cNvGrpSpPr/>
          <p:nvPr/>
        </p:nvGrpSpPr>
        <p:grpSpPr>
          <a:xfrm>
            <a:off x="353875" y="6135182"/>
            <a:ext cx="1915281" cy="370559"/>
            <a:chOff x="353875" y="6135182"/>
            <a:chExt cx="1915281" cy="370559"/>
          </a:xfrm>
        </p:grpSpPr>
        <p:pic>
          <p:nvPicPr>
            <p:cNvPr id="6" name="Graphic 5">
              <a:extLst>
                <a:ext uri="{FF2B5EF4-FFF2-40B4-BE49-F238E27FC236}">
                  <a16:creationId xmlns:a16="http://schemas.microsoft.com/office/drawing/2014/main" id="{7A194FFF-B49C-88D4-F194-D8EB771AC2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6670" y="6135182"/>
              <a:ext cx="1512486" cy="370559"/>
            </a:xfrm>
            <a:prstGeom prst="rect">
              <a:avLst/>
            </a:prstGeom>
          </p:spPr>
        </p:pic>
        <p:pic>
          <p:nvPicPr>
            <p:cNvPr id="7" name="Graphic 6">
              <a:extLst>
                <a:ext uri="{FF2B5EF4-FFF2-40B4-BE49-F238E27FC236}">
                  <a16:creationId xmlns:a16="http://schemas.microsoft.com/office/drawing/2014/main" id="{13049540-2DD3-D2BA-CAE9-F02EC58286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3875" y="6135182"/>
              <a:ext cx="331912" cy="370559"/>
            </a:xfrm>
            <a:prstGeom prst="rect">
              <a:avLst/>
            </a:prstGeom>
          </p:spPr>
        </p:pic>
      </p:grpSp>
    </p:spTree>
    <p:extLst>
      <p:ext uri="{BB962C8B-B14F-4D97-AF65-F5344CB8AC3E}">
        <p14:creationId xmlns:p14="http://schemas.microsoft.com/office/powerpoint/2010/main" val="325085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75C0B7-44D3-CAED-C1B9-928BB291EE3F}"/>
              </a:ext>
            </a:extLst>
          </p:cNvPr>
          <p:cNvSpPr>
            <a:spLocks noGrp="1"/>
          </p:cNvSpPr>
          <p:nvPr>
            <p:ph type="title"/>
          </p:nvPr>
        </p:nvSpPr>
        <p:spPr/>
        <p:txBody>
          <a:bodyPr/>
          <a:lstStyle/>
          <a:p>
            <a:r>
              <a:rPr lang="en-GB" sz="4400" dirty="0"/>
              <a:t>DIY simulations</a:t>
            </a:r>
            <a:endParaRPr lang="en-GB" sz="4400" dirty="0">
              <a:latin typeface="+mj-lt"/>
            </a:endParaRPr>
          </a:p>
        </p:txBody>
      </p:sp>
      <p:sp>
        <p:nvSpPr>
          <p:cNvPr id="3" name="Content Placeholder 2">
            <a:extLst>
              <a:ext uri="{FF2B5EF4-FFF2-40B4-BE49-F238E27FC236}">
                <a16:creationId xmlns:a16="http://schemas.microsoft.com/office/drawing/2014/main" id="{5FC42C60-B951-E049-D5C4-FE7B287E34C8}"/>
              </a:ext>
            </a:extLst>
          </p:cNvPr>
          <p:cNvSpPr>
            <a:spLocks noGrp="1"/>
          </p:cNvSpPr>
          <p:nvPr>
            <p:ph idx="4294967295"/>
          </p:nvPr>
        </p:nvSpPr>
        <p:spPr>
          <a:xfrm>
            <a:off x="576000" y="1319517"/>
            <a:ext cx="9535563" cy="4595128"/>
          </a:xfrm>
        </p:spPr>
        <p:txBody>
          <a:bodyPr>
            <a:normAutofit/>
          </a:bodyPr>
          <a:lstStyle/>
          <a:p>
            <a:pPr>
              <a:lnSpc>
                <a:spcPct val="150000"/>
              </a:lnSpc>
              <a:spcBef>
                <a:spcPts val="500"/>
              </a:spcBef>
              <a:spcAft>
                <a:spcPts val="500"/>
              </a:spcAft>
            </a:pPr>
            <a:r>
              <a:rPr lang="en-GB" sz="2000" dirty="0">
                <a:solidFill>
                  <a:srgbClr val="0A303F"/>
                </a:solidFill>
                <a:latin typeface="+mj-lt"/>
                <a:ea typeface="Roboto" panose="02000000000000000000" pitchFamily="2" charset="0"/>
                <a:cs typeface="Roboto" panose="02000000000000000000" pitchFamily="2" charset="0"/>
              </a:rPr>
              <a:t>DIY simulations go a tiny way to emulate the challenges that many people face with regards to visual impairment, loss of tactile sensation, hearing impairment and more. You need to remember that using these ‘simulations’ is a rather crude, and obviously temporary insight into what it is like for people that live with these conditions and alongside it, there may be related conditions, for example, if you experience visual impairment, you may also be tactile-hesitant (meaning you don’t like touching/feeling different textures).</a:t>
            </a:r>
          </a:p>
          <a:p>
            <a:pPr>
              <a:lnSpc>
                <a:spcPct val="150000"/>
              </a:lnSpc>
              <a:spcBef>
                <a:spcPts val="500"/>
              </a:spcBef>
              <a:spcAft>
                <a:spcPts val="500"/>
              </a:spcAft>
            </a:pPr>
            <a:r>
              <a:rPr lang="en-GB" sz="2000" b="0" dirty="0">
                <a:solidFill>
                  <a:srgbClr val="0A303F"/>
                </a:solidFill>
                <a:latin typeface="+mj-lt"/>
                <a:ea typeface="Roboto" panose="02000000000000000000" pitchFamily="2" charset="0"/>
                <a:cs typeface="Roboto" panose="02000000000000000000" pitchFamily="2" charset="0"/>
              </a:rPr>
              <a:t>However, it may help you to empathize with some conditions and have a small insight into </a:t>
            </a:r>
            <a:r>
              <a:rPr lang="en-GB" sz="2000" dirty="0">
                <a:solidFill>
                  <a:srgbClr val="0A303F"/>
                </a:solidFill>
                <a:latin typeface="+mj-lt"/>
                <a:ea typeface="Roboto" panose="02000000000000000000" pitchFamily="2" charset="0"/>
                <a:cs typeface="Roboto" panose="02000000000000000000" pitchFamily="2" charset="0"/>
              </a:rPr>
              <a:t>a world that is not like how you experience it.</a:t>
            </a:r>
            <a:endParaRPr lang="en-GB" sz="2000" b="0" dirty="0">
              <a:solidFill>
                <a:srgbClr val="0A303F"/>
              </a:solidFill>
              <a:latin typeface="+mj-lt"/>
              <a:ea typeface="Roboto" panose="02000000000000000000" pitchFamily="2" charset="0"/>
              <a:cs typeface="Roboto" panose="02000000000000000000" pitchFamily="2" charset="0"/>
            </a:endParaRPr>
          </a:p>
          <a:p>
            <a:pPr>
              <a:lnSpc>
                <a:spcPct val="150000"/>
              </a:lnSpc>
              <a:spcBef>
                <a:spcPts val="500"/>
              </a:spcBef>
              <a:spcAft>
                <a:spcPts val="500"/>
              </a:spcAft>
            </a:pPr>
            <a:endParaRPr lang="en-GB" sz="1800" b="0" dirty="0">
              <a:latin typeface="+mj-lt"/>
              <a:ea typeface="Roboto" panose="02000000000000000000" pitchFamily="2" charset="0"/>
              <a:cs typeface="Roboto" panose="02000000000000000000" pitchFamily="2" charset="0"/>
            </a:endParaRPr>
          </a:p>
        </p:txBody>
      </p:sp>
      <p:pic>
        <p:nvPicPr>
          <p:cNvPr id="9" name="Graphic 8">
            <a:extLst>
              <a:ext uri="{FF2B5EF4-FFF2-40B4-BE49-F238E27FC236}">
                <a16:creationId xmlns:a16="http://schemas.microsoft.com/office/drawing/2014/main" id="{2FFB3643-1EC6-D70B-527A-DF612E9265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8546886" y="380042"/>
            <a:ext cx="6896102" cy="3546566"/>
          </a:xfrm>
          <a:prstGeom prst="rect">
            <a:avLst/>
          </a:prstGeom>
        </p:spPr>
      </p:pic>
      <p:pic>
        <p:nvPicPr>
          <p:cNvPr id="2" name="Picture 1">
            <a:extLst>
              <a:ext uri="{FF2B5EF4-FFF2-40B4-BE49-F238E27FC236}">
                <a16:creationId xmlns:a16="http://schemas.microsoft.com/office/drawing/2014/main" id="{9DB0E6AE-27C1-2259-EF44-1733F5B682D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481958" y="5914645"/>
            <a:ext cx="1356167" cy="903476"/>
          </a:xfrm>
          <a:prstGeom prst="rect">
            <a:avLst/>
          </a:prstGeom>
        </p:spPr>
      </p:pic>
      <p:grpSp>
        <p:nvGrpSpPr>
          <p:cNvPr id="5" name="Group 4">
            <a:extLst>
              <a:ext uri="{FF2B5EF4-FFF2-40B4-BE49-F238E27FC236}">
                <a16:creationId xmlns:a16="http://schemas.microsoft.com/office/drawing/2014/main" id="{71CEC11D-26BF-7B4A-CE81-6B225CC9881D}"/>
              </a:ext>
            </a:extLst>
          </p:cNvPr>
          <p:cNvGrpSpPr/>
          <p:nvPr/>
        </p:nvGrpSpPr>
        <p:grpSpPr>
          <a:xfrm>
            <a:off x="353875" y="6135182"/>
            <a:ext cx="1915281" cy="370559"/>
            <a:chOff x="353875" y="6135182"/>
            <a:chExt cx="1915281" cy="370559"/>
          </a:xfrm>
        </p:grpSpPr>
        <p:pic>
          <p:nvPicPr>
            <p:cNvPr id="6" name="Graphic 5">
              <a:extLst>
                <a:ext uri="{FF2B5EF4-FFF2-40B4-BE49-F238E27FC236}">
                  <a16:creationId xmlns:a16="http://schemas.microsoft.com/office/drawing/2014/main" id="{7A194FFF-B49C-88D4-F194-D8EB771AC2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6670" y="6135182"/>
              <a:ext cx="1512486" cy="370559"/>
            </a:xfrm>
            <a:prstGeom prst="rect">
              <a:avLst/>
            </a:prstGeom>
          </p:spPr>
        </p:pic>
        <p:pic>
          <p:nvPicPr>
            <p:cNvPr id="7" name="Graphic 6">
              <a:extLst>
                <a:ext uri="{FF2B5EF4-FFF2-40B4-BE49-F238E27FC236}">
                  <a16:creationId xmlns:a16="http://schemas.microsoft.com/office/drawing/2014/main" id="{13049540-2DD3-D2BA-CAE9-F02EC58286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3875" y="6135182"/>
              <a:ext cx="331912" cy="370559"/>
            </a:xfrm>
            <a:prstGeom prst="rect">
              <a:avLst/>
            </a:prstGeom>
          </p:spPr>
        </p:pic>
      </p:grpSp>
    </p:spTree>
    <p:extLst>
      <p:ext uri="{BB962C8B-B14F-4D97-AF65-F5344CB8AC3E}">
        <p14:creationId xmlns:p14="http://schemas.microsoft.com/office/powerpoint/2010/main" val="938961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75C0B7-44D3-CAED-C1B9-928BB291EE3F}"/>
              </a:ext>
            </a:extLst>
          </p:cNvPr>
          <p:cNvSpPr>
            <a:spLocks noGrp="1"/>
          </p:cNvSpPr>
          <p:nvPr>
            <p:ph type="title"/>
          </p:nvPr>
        </p:nvSpPr>
        <p:spPr/>
        <p:txBody>
          <a:bodyPr/>
          <a:lstStyle/>
          <a:p>
            <a:r>
              <a:rPr lang="en-GB" dirty="0">
                <a:latin typeface="+mj-lt"/>
              </a:rPr>
              <a:t>Vision</a:t>
            </a:r>
            <a:endParaRPr lang="en-GB" sz="4400" dirty="0">
              <a:latin typeface="+mj-lt"/>
            </a:endParaRPr>
          </a:p>
        </p:txBody>
      </p:sp>
      <p:sp>
        <p:nvSpPr>
          <p:cNvPr id="3" name="Content Placeholder 2">
            <a:extLst>
              <a:ext uri="{FF2B5EF4-FFF2-40B4-BE49-F238E27FC236}">
                <a16:creationId xmlns:a16="http://schemas.microsoft.com/office/drawing/2014/main" id="{5FC42C60-B951-E049-D5C4-FE7B287E34C8}"/>
              </a:ext>
            </a:extLst>
          </p:cNvPr>
          <p:cNvSpPr>
            <a:spLocks noGrp="1"/>
          </p:cNvSpPr>
          <p:nvPr>
            <p:ph idx="4294967295"/>
          </p:nvPr>
        </p:nvSpPr>
        <p:spPr>
          <a:xfrm>
            <a:off x="576001" y="2810106"/>
            <a:ext cx="6248545" cy="3170773"/>
          </a:xfrm>
        </p:spPr>
        <p:txBody>
          <a:bodyPr>
            <a:normAutofit/>
          </a:bodyPr>
          <a:lstStyle/>
          <a:p>
            <a:pPr marL="285750" indent="-285750" algn="l">
              <a:lnSpc>
                <a:spcPct val="150000"/>
              </a:lnSpc>
              <a:spcBef>
                <a:spcPts val="500"/>
              </a:spcBef>
              <a:spcAft>
                <a:spcPts val="500"/>
              </a:spcAft>
              <a:buFont typeface="Arial" panose="020B0604020202020204" pitchFamily="34" charset="0"/>
              <a:buChar char="•"/>
            </a:pPr>
            <a:r>
              <a:rPr lang="en-US" sz="1600" dirty="0">
                <a:solidFill>
                  <a:srgbClr val="0A303F"/>
                </a:solidFill>
                <a:latin typeface="+mj-lt"/>
              </a:rPr>
              <a:t>Use an abrasive or Vaseline on the lens of some old eye protectors</a:t>
            </a:r>
          </a:p>
          <a:p>
            <a:pPr marL="285750" indent="-285750" algn="l">
              <a:lnSpc>
                <a:spcPct val="150000"/>
              </a:lnSpc>
              <a:spcBef>
                <a:spcPts val="500"/>
              </a:spcBef>
              <a:spcAft>
                <a:spcPts val="500"/>
              </a:spcAft>
              <a:buFont typeface="Arial" panose="020B0604020202020204" pitchFamily="34" charset="0"/>
              <a:buChar char="•"/>
            </a:pPr>
            <a:r>
              <a:rPr lang="en-US" sz="1600" dirty="0">
                <a:solidFill>
                  <a:srgbClr val="0A303F"/>
                </a:solidFill>
                <a:latin typeface="+mj-lt"/>
              </a:rPr>
              <a:t>Wear strong prescription glasses not intended for the user</a:t>
            </a:r>
          </a:p>
          <a:p>
            <a:pPr marL="285750" indent="-285750" algn="l">
              <a:lnSpc>
                <a:spcPct val="150000"/>
              </a:lnSpc>
              <a:spcBef>
                <a:spcPts val="500"/>
              </a:spcBef>
              <a:spcAft>
                <a:spcPts val="500"/>
              </a:spcAft>
              <a:buFont typeface="Arial" panose="020B0604020202020204" pitchFamily="34" charset="0"/>
              <a:buChar char="•"/>
            </a:pPr>
            <a:r>
              <a:rPr lang="en-US" sz="1600" dirty="0">
                <a:solidFill>
                  <a:srgbClr val="0A303F"/>
                </a:solidFill>
                <a:latin typeface="+mj-lt"/>
              </a:rPr>
              <a:t>Tinted lenses can replicate aspects of colour blindness</a:t>
            </a:r>
          </a:p>
          <a:p>
            <a:pPr marL="285750" indent="-285750" algn="l">
              <a:lnSpc>
                <a:spcPct val="150000"/>
              </a:lnSpc>
              <a:spcBef>
                <a:spcPts val="500"/>
              </a:spcBef>
              <a:spcAft>
                <a:spcPts val="500"/>
              </a:spcAft>
              <a:buFont typeface="Arial" panose="020B0604020202020204" pitchFamily="34" charset="0"/>
              <a:buChar char="•"/>
            </a:pPr>
            <a:r>
              <a:rPr lang="en-US" sz="1600" dirty="0">
                <a:solidFill>
                  <a:srgbClr val="0A303F"/>
                </a:solidFill>
                <a:latin typeface="+mj-lt"/>
              </a:rPr>
              <a:t>Cutting a small hole in a piece of card and placing over glasses or goggles to recreate tunnel vision</a:t>
            </a:r>
          </a:p>
          <a:p>
            <a:pPr marL="285750" indent="-285750" algn="l">
              <a:lnSpc>
                <a:spcPct val="150000"/>
              </a:lnSpc>
              <a:spcBef>
                <a:spcPts val="500"/>
              </a:spcBef>
              <a:spcAft>
                <a:spcPts val="500"/>
              </a:spcAft>
              <a:buFont typeface="Arial" panose="020B0604020202020204" pitchFamily="34" charset="0"/>
              <a:buChar char="•"/>
            </a:pPr>
            <a:endParaRPr lang="en-US" sz="1600" dirty="0">
              <a:solidFill>
                <a:srgbClr val="0A303F"/>
              </a:solidFill>
              <a:latin typeface="+mj-lt"/>
            </a:endParaRPr>
          </a:p>
        </p:txBody>
      </p:sp>
      <p:pic>
        <p:nvPicPr>
          <p:cNvPr id="2" name="Picture 1">
            <a:extLst>
              <a:ext uri="{FF2B5EF4-FFF2-40B4-BE49-F238E27FC236}">
                <a16:creationId xmlns:a16="http://schemas.microsoft.com/office/drawing/2014/main" id="{1BABF028-C8D7-4D15-A9B3-D9B68A0B954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481958" y="5914645"/>
            <a:ext cx="1356167" cy="903476"/>
          </a:xfrm>
          <a:prstGeom prst="rect">
            <a:avLst/>
          </a:prstGeom>
        </p:spPr>
      </p:pic>
      <p:grpSp>
        <p:nvGrpSpPr>
          <p:cNvPr id="4" name="Group 3">
            <a:extLst>
              <a:ext uri="{FF2B5EF4-FFF2-40B4-BE49-F238E27FC236}">
                <a16:creationId xmlns:a16="http://schemas.microsoft.com/office/drawing/2014/main" id="{0575E49B-A233-5397-2F5E-59BAFCE7E5EF}"/>
              </a:ext>
            </a:extLst>
          </p:cNvPr>
          <p:cNvGrpSpPr/>
          <p:nvPr/>
        </p:nvGrpSpPr>
        <p:grpSpPr>
          <a:xfrm>
            <a:off x="353875" y="6135182"/>
            <a:ext cx="1915281" cy="370559"/>
            <a:chOff x="353875" y="6135182"/>
            <a:chExt cx="1915281" cy="370559"/>
          </a:xfrm>
        </p:grpSpPr>
        <p:pic>
          <p:nvPicPr>
            <p:cNvPr id="6" name="Graphic 5">
              <a:extLst>
                <a:ext uri="{FF2B5EF4-FFF2-40B4-BE49-F238E27FC236}">
                  <a16:creationId xmlns:a16="http://schemas.microsoft.com/office/drawing/2014/main" id="{951EDBE0-5C46-2B5B-B9E4-764798DAD7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6670" y="6135182"/>
              <a:ext cx="1512486" cy="370559"/>
            </a:xfrm>
            <a:prstGeom prst="rect">
              <a:avLst/>
            </a:prstGeom>
          </p:spPr>
        </p:pic>
        <p:pic>
          <p:nvPicPr>
            <p:cNvPr id="7" name="Graphic 6">
              <a:extLst>
                <a:ext uri="{FF2B5EF4-FFF2-40B4-BE49-F238E27FC236}">
                  <a16:creationId xmlns:a16="http://schemas.microsoft.com/office/drawing/2014/main" id="{CD63C8F6-B6C4-13FE-B0D8-051A49E57E7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3875" y="6135182"/>
              <a:ext cx="331912" cy="370559"/>
            </a:xfrm>
            <a:prstGeom prst="rect">
              <a:avLst/>
            </a:prstGeom>
          </p:spPr>
        </p:pic>
      </p:grpSp>
      <p:pic>
        <p:nvPicPr>
          <p:cNvPr id="9" name="Picture 8">
            <a:extLst>
              <a:ext uri="{FF2B5EF4-FFF2-40B4-BE49-F238E27FC236}">
                <a16:creationId xmlns:a16="http://schemas.microsoft.com/office/drawing/2014/main" id="{98D3F815-86AB-4B54-FF68-59DFED982ACE}"/>
              </a:ext>
            </a:extLst>
          </p:cNvPr>
          <p:cNvPicPr>
            <a:picLocks noChangeAspect="1"/>
          </p:cNvPicPr>
          <p:nvPr/>
        </p:nvPicPr>
        <p:blipFill>
          <a:blip r:embed="rId8"/>
          <a:stretch>
            <a:fillRect/>
          </a:stretch>
        </p:blipFill>
        <p:spPr>
          <a:xfrm>
            <a:off x="6994774" y="2573852"/>
            <a:ext cx="4884601" cy="2056404"/>
          </a:xfrm>
          <a:prstGeom prst="rect">
            <a:avLst/>
          </a:prstGeom>
        </p:spPr>
      </p:pic>
      <p:sp>
        <p:nvSpPr>
          <p:cNvPr id="11" name="TextBox 10">
            <a:extLst>
              <a:ext uri="{FF2B5EF4-FFF2-40B4-BE49-F238E27FC236}">
                <a16:creationId xmlns:a16="http://schemas.microsoft.com/office/drawing/2014/main" id="{E0837027-CAC4-78F8-BA9D-FBE4EA3C8C9F}"/>
              </a:ext>
            </a:extLst>
          </p:cNvPr>
          <p:cNvSpPr txBox="1"/>
          <p:nvPr/>
        </p:nvSpPr>
        <p:spPr>
          <a:xfrm>
            <a:off x="576000" y="1291691"/>
            <a:ext cx="11351890" cy="1282915"/>
          </a:xfrm>
          <a:prstGeom prst="rect">
            <a:avLst/>
          </a:prstGeom>
          <a:noFill/>
        </p:spPr>
        <p:txBody>
          <a:bodyPr wrap="square">
            <a:spAutoFit/>
          </a:bodyPr>
          <a:lstStyle/>
          <a:p>
            <a:pPr marL="0" indent="0" algn="l">
              <a:lnSpc>
                <a:spcPct val="150000"/>
              </a:lnSpc>
              <a:spcBef>
                <a:spcPts val="500"/>
              </a:spcBef>
              <a:spcAft>
                <a:spcPts val="500"/>
              </a:spcAft>
              <a:buNone/>
            </a:pPr>
            <a:r>
              <a:rPr lang="en-US" sz="1600" dirty="0">
                <a:solidFill>
                  <a:srgbClr val="0A303F"/>
                </a:solidFill>
                <a:latin typeface="+mj-lt"/>
              </a:rPr>
              <a:t>Visual impairment can be replicated to some extent by the following methods:</a:t>
            </a:r>
          </a:p>
          <a:p>
            <a:pPr marL="285750" indent="-285750" algn="l">
              <a:lnSpc>
                <a:spcPct val="150000"/>
              </a:lnSpc>
              <a:spcBef>
                <a:spcPts val="500"/>
              </a:spcBef>
              <a:spcAft>
                <a:spcPts val="500"/>
              </a:spcAft>
              <a:buFont typeface="Arial" panose="020B0604020202020204" pitchFamily="34" charset="0"/>
              <a:buChar char="•"/>
            </a:pPr>
            <a:r>
              <a:rPr lang="en-US" sz="1600" b="0" dirty="0">
                <a:solidFill>
                  <a:srgbClr val="0A303F"/>
                </a:solidFill>
                <a:latin typeface="+mj-lt"/>
              </a:rPr>
              <a:t>Wearing a blind-fold is an obvious demonstration into sight-loss, and there are also some online simulators that go some way to recreating visual impairment</a:t>
            </a:r>
          </a:p>
        </p:txBody>
      </p:sp>
    </p:spTree>
    <p:extLst>
      <p:ext uri="{BB962C8B-B14F-4D97-AF65-F5344CB8AC3E}">
        <p14:creationId xmlns:p14="http://schemas.microsoft.com/office/powerpoint/2010/main" val="247369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75C0B7-44D3-CAED-C1B9-928BB291EE3F}"/>
              </a:ext>
            </a:extLst>
          </p:cNvPr>
          <p:cNvSpPr>
            <a:spLocks noGrp="1"/>
          </p:cNvSpPr>
          <p:nvPr>
            <p:ph type="title"/>
          </p:nvPr>
        </p:nvSpPr>
        <p:spPr/>
        <p:txBody>
          <a:bodyPr/>
          <a:lstStyle/>
          <a:p>
            <a:r>
              <a:rPr lang="en-GB" dirty="0">
                <a:latin typeface="+mj-lt"/>
              </a:rPr>
              <a:t>hearing</a:t>
            </a:r>
            <a:endParaRPr lang="en-GB" sz="4400" dirty="0">
              <a:latin typeface="+mj-lt"/>
            </a:endParaRPr>
          </a:p>
        </p:txBody>
      </p:sp>
      <p:sp>
        <p:nvSpPr>
          <p:cNvPr id="3" name="Content Placeholder 2">
            <a:extLst>
              <a:ext uri="{FF2B5EF4-FFF2-40B4-BE49-F238E27FC236}">
                <a16:creationId xmlns:a16="http://schemas.microsoft.com/office/drawing/2014/main" id="{5FC42C60-B951-E049-D5C4-FE7B287E34C8}"/>
              </a:ext>
            </a:extLst>
          </p:cNvPr>
          <p:cNvSpPr>
            <a:spLocks noGrp="1"/>
          </p:cNvSpPr>
          <p:nvPr>
            <p:ph idx="4294967295"/>
          </p:nvPr>
        </p:nvSpPr>
        <p:spPr>
          <a:xfrm>
            <a:off x="576000" y="1405992"/>
            <a:ext cx="11039999" cy="4046015"/>
          </a:xfrm>
        </p:spPr>
        <p:txBody>
          <a:bodyPr>
            <a:normAutofit fontScale="92500" lnSpcReduction="10000"/>
          </a:bodyPr>
          <a:lstStyle/>
          <a:p>
            <a:pPr marL="0" indent="0" algn="l">
              <a:lnSpc>
                <a:spcPct val="150000"/>
              </a:lnSpc>
              <a:spcBef>
                <a:spcPts val="500"/>
              </a:spcBef>
              <a:spcAft>
                <a:spcPts val="500"/>
              </a:spcAft>
              <a:buNone/>
            </a:pPr>
            <a:r>
              <a:rPr lang="en-US" sz="2000" dirty="0">
                <a:solidFill>
                  <a:srgbClr val="0A303F"/>
                </a:solidFill>
                <a:latin typeface="+mj-lt"/>
              </a:rPr>
              <a:t>We can simulate an impairment of hearing by </a:t>
            </a:r>
          </a:p>
          <a:p>
            <a:pPr marL="285750" indent="-285750" algn="l">
              <a:lnSpc>
                <a:spcPct val="150000"/>
              </a:lnSpc>
              <a:spcBef>
                <a:spcPts val="500"/>
              </a:spcBef>
              <a:spcAft>
                <a:spcPts val="500"/>
              </a:spcAft>
              <a:buFont typeface="Arial" panose="020B0604020202020204" pitchFamily="34" charset="0"/>
              <a:buChar char="•"/>
            </a:pPr>
            <a:r>
              <a:rPr lang="en-US" sz="2000" dirty="0">
                <a:solidFill>
                  <a:srgbClr val="0A303F"/>
                </a:solidFill>
                <a:latin typeface="+mj-lt"/>
              </a:rPr>
              <a:t>Playing white noise at a volume that drowns out external noise</a:t>
            </a:r>
          </a:p>
          <a:p>
            <a:pPr marL="285750" indent="-285750" algn="l">
              <a:lnSpc>
                <a:spcPct val="150000"/>
              </a:lnSpc>
              <a:spcBef>
                <a:spcPts val="500"/>
              </a:spcBef>
              <a:spcAft>
                <a:spcPts val="500"/>
              </a:spcAft>
              <a:buFont typeface="Arial" panose="020B0604020202020204" pitchFamily="34" charset="0"/>
              <a:buChar char="•"/>
            </a:pPr>
            <a:r>
              <a:rPr lang="en-US" sz="2000" dirty="0">
                <a:solidFill>
                  <a:srgbClr val="0A303F"/>
                </a:solidFill>
                <a:latin typeface="+mj-lt"/>
              </a:rPr>
              <a:t>Wearing noise cancelling headphones</a:t>
            </a:r>
          </a:p>
          <a:p>
            <a:pPr marL="285750" indent="-285750" algn="l">
              <a:lnSpc>
                <a:spcPct val="150000"/>
              </a:lnSpc>
              <a:spcBef>
                <a:spcPts val="500"/>
              </a:spcBef>
              <a:spcAft>
                <a:spcPts val="500"/>
              </a:spcAft>
              <a:buFont typeface="Arial" panose="020B0604020202020204" pitchFamily="34" charset="0"/>
              <a:buChar char="•"/>
            </a:pPr>
            <a:r>
              <a:rPr lang="en-US" sz="2000" dirty="0">
                <a:solidFill>
                  <a:srgbClr val="0A303F"/>
                </a:solidFill>
                <a:latin typeface="+mj-lt"/>
              </a:rPr>
              <a:t>Using ear protectors or earplugs</a:t>
            </a:r>
          </a:p>
          <a:p>
            <a:pPr marL="285750" indent="-285750" algn="l">
              <a:lnSpc>
                <a:spcPct val="150000"/>
              </a:lnSpc>
              <a:spcBef>
                <a:spcPts val="500"/>
              </a:spcBef>
              <a:spcAft>
                <a:spcPts val="500"/>
              </a:spcAft>
              <a:buFont typeface="Arial" panose="020B0604020202020204" pitchFamily="34" charset="0"/>
              <a:buChar char="•"/>
            </a:pPr>
            <a:r>
              <a:rPr lang="en-US" sz="2000" dirty="0">
                <a:solidFill>
                  <a:srgbClr val="0A303F"/>
                </a:solidFill>
                <a:latin typeface="+mj-lt"/>
              </a:rPr>
              <a:t>Wearing in-ear headphones that block out external noise</a:t>
            </a:r>
          </a:p>
          <a:p>
            <a:pPr marL="285750" indent="-285750" algn="l">
              <a:lnSpc>
                <a:spcPct val="150000"/>
              </a:lnSpc>
              <a:spcBef>
                <a:spcPts val="500"/>
              </a:spcBef>
              <a:spcAft>
                <a:spcPts val="500"/>
              </a:spcAft>
              <a:buFont typeface="Arial" panose="020B0604020202020204" pitchFamily="34" charset="0"/>
              <a:buChar char="•"/>
            </a:pPr>
            <a:r>
              <a:rPr lang="en-US" sz="2000" dirty="0">
                <a:solidFill>
                  <a:srgbClr val="0A303F"/>
                </a:solidFill>
                <a:latin typeface="+mj-lt"/>
              </a:rPr>
              <a:t>Tinnitus could be simulated by playing a sustained, high pitch noise</a:t>
            </a:r>
          </a:p>
          <a:p>
            <a:pPr marL="285750" indent="-285750" algn="l">
              <a:lnSpc>
                <a:spcPct val="150000"/>
              </a:lnSpc>
              <a:spcBef>
                <a:spcPts val="500"/>
              </a:spcBef>
              <a:spcAft>
                <a:spcPts val="500"/>
              </a:spcAft>
              <a:buFont typeface="Arial" panose="020B0604020202020204" pitchFamily="34" charset="0"/>
              <a:buChar char="•"/>
            </a:pPr>
            <a:r>
              <a:rPr lang="en-US" sz="2000" dirty="0">
                <a:solidFill>
                  <a:srgbClr val="0A303F"/>
                </a:solidFill>
                <a:latin typeface="+mj-lt"/>
              </a:rPr>
              <a:t>Please do take extra care if simulating a hearing impairment and remember that certain noises can also be very distracting for those with regular hearing.</a:t>
            </a:r>
          </a:p>
        </p:txBody>
      </p:sp>
      <p:pic>
        <p:nvPicPr>
          <p:cNvPr id="2" name="Picture 1">
            <a:extLst>
              <a:ext uri="{FF2B5EF4-FFF2-40B4-BE49-F238E27FC236}">
                <a16:creationId xmlns:a16="http://schemas.microsoft.com/office/drawing/2014/main" id="{32653C6F-84B4-382E-4B8D-A8EFE312350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481958" y="5914645"/>
            <a:ext cx="1356167" cy="903476"/>
          </a:xfrm>
          <a:prstGeom prst="rect">
            <a:avLst/>
          </a:prstGeom>
        </p:spPr>
      </p:pic>
      <p:grpSp>
        <p:nvGrpSpPr>
          <p:cNvPr id="4" name="Group 3">
            <a:extLst>
              <a:ext uri="{FF2B5EF4-FFF2-40B4-BE49-F238E27FC236}">
                <a16:creationId xmlns:a16="http://schemas.microsoft.com/office/drawing/2014/main" id="{F42C9E2D-5854-48AD-9EC4-C5985F80E3D6}"/>
              </a:ext>
            </a:extLst>
          </p:cNvPr>
          <p:cNvGrpSpPr/>
          <p:nvPr/>
        </p:nvGrpSpPr>
        <p:grpSpPr>
          <a:xfrm>
            <a:off x="353875" y="6135182"/>
            <a:ext cx="1915281" cy="370559"/>
            <a:chOff x="353875" y="6135182"/>
            <a:chExt cx="1915281" cy="370559"/>
          </a:xfrm>
        </p:grpSpPr>
        <p:pic>
          <p:nvPicPr>
            <p:cNvPr id="5" name="Graphic 4">
              <a:extLst>
                <a:ext uri="{FF2B5EF4-FFF2-40B4-BE49-F238E27FC236}">
                  <a16:creationId xmlns:a16="http://schemas.microsoft.com/office/drawing/2014/main" id="{5B9D0F72-D649-09AF-6B08-9214999549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6670" y="6135182"/>
              <a:ext cx="1512486" cy="370559"/>
            </a:xfrm>
            <a:prstGeom prst="rect">
              <a:avLst/>
            </a:prstGeom>
          </p:spPr>
        </p:pic>
        <p:pic>
          <p:nvPicPr>
            <p:cNvPr id="6" name="Graphic 5">
              <a:extLst>
                <a:ext uri="{FF2B5EF4-FFF2-40B4-BE49-F238E27FC236}">
                  <a16:creationId xmlns:a16="http://schemas.microsoft.com/office/drawing/2014/main" id="{BB9B6F13-5FD6-2F63-0714-1FF37E8EDC2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3875" y="6135182"/>
              <a:ext cx="331912" cy="370559"/>
            </a:xfrm>
            <a:prstGeom prst="rect">
              <a:avLst/>
            </a:prstGeom>
          </p:spPr>
        </p:pic>
      </p:grpSp>
      <p:pic>
        <p:nvPicPr>
          <p:cNvPr id="2050" name="Picture 2">
            <a:extLst>
              <a:ext uri="{FF2B5EF4-FFF2-40B4-BE49-F238E27FC236}">
                <a16:creationId xmlns:a16="http://schemas.microsoft.com/office/drawing/2014/main" id="{ED69AE3A-ED5B-9BFD-6ECE-96BF36B902E0}"/>
              </a:ext>
              <a:ext uri="{C183D7F6-B498-43B3-948B-1728B52AA6E4}">
                <adec:decorative xmlns:adec="http://schemas.microsoft.com/office/drawing/2017/decorative" val="1"/>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l="22939" r="22340"/>
          <a:stretch/>
        </p:blipFill>
        <p:spPr bwMode="auto">
          <a:xfrm>
            <a:off x="8743326" y="672913"/>
            <a:ext cx="2872673" cy="2756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90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75C0B7-44D3-CAED-C1B9-928BB291EE3F}"/>
              </a:ext>
            </a:extLst>
          </p:cNvPr>
          <p:cNvSpPr>
            <a:spLocks noGrp="1"/>
          </p:cNvSpPr>
          <p:nvPr>
            <p:ph type="title"/>
          </p:nvPr>
        </p:nvSpPr>
        <p:spPr/>
        <p:txBody>
          <a:bodyPr/>
          <a:lstStyle/>
          <a:p>
            <a:r>
              <a:rPr lang="en-GB" dirty="0">
                <a:latin typeface="+mj-lt"/>
              </a:rPr>
              <a:t>mobility</a:t>
            </a:r>
            <a:endParaRPr lang="en-GB" sz="4400" dirty="0">
              <a:latin typeface="+mj-lt"/>
            </a:endParaRPr>
          </a:p>
        </p:txBody>
      </p:sp>
      <p:sp>
        <p:nvSpPr>
          <p:cNvPr id="3" name="Content Placeholder 2">
            <a:extLst>
              <a:ext uri="{FF2B5EF4-FFF2-40B4-BE49-F238E27FC236}">
                <a16:creationId xmlns:a16="http://schemas.microsoft.com/office/drawing/2014/main" id="{5FC42C60-B951-E049-D5C4-FE7B287E34C8}"/>
              </a:ext>
            </a:extLst>
          </p:cNvPr>
          <p:cNvSpPr>
            <a:spLocks noGrp="1"/>
          </p:cNvSpPr>
          <p:nvPr>
            <p:ph idx="4294967295"/>
          </p:nvPr>
        </p:nvSpPr>
        <p:spPr>
          <a:xfrm>
            <a:off x="576000" y="1319517"/>
            <a:ext cx="10939060" cy="4595128"/>
          </a:xfrm>
        </p:spPr>
        <p:txBody>
          <a:bodyPr>
            <a:normAutofit/>
          </a:bodyPr>
          <a:lstStyle/>
          <a:p>
            <a:pPr marL="0" indent="0" algn="l">
              <a:lnSpc>
                <a:spcPct val="150000"/>
              </a:lnSpc>
              <a:spcBef>
                <a:spcPts val="500"/>
              </a:spcBef>
              <a:spcAft>
                <a:spcPts val="500"/>
              </a:spcAft>
              <a:buNone/>
            </a:pPr>
            <a:r>
              <a:rPr lang="en-US" sz="1800" dirty="0">
                <a:solidFill>
                  <a:srgbClr val="0A303F"/>
                </a:solidFill>
                <a:latin typeface="+mj-lt"/>
              </a:rPr>
              <a:t>Mobility issues can vary from user to used but can be replicated in a variety of ways. Try some of these:</a:t>
            </a:r>
          </a:p>
          <a:p>
            <a:pPr marL="342900" indent="-342900" algn="l">
              <a:lnSpc>
                <a:spcPct val="150000"/>
              </a:lnSpc>
              <a:spcBef>
                <a:spcPts val="500"/>
              </a:spcBef>
              <a:spcAft>
                <a:spcPts val="500"/>
              </a:spcAft>
              <a:buFont typeface="Arial" panose="020B0604020202020204" pitchFamily="34" charset="0"/>
              <a:buChar char="•"/>
            </a:pPr>
            <a:r>
              <a:rPr lang="en-US" sz="1800" dirty="0">
                <a:solidFill>
                  <a:srgbClr val="0A303F"/>
                </a:solidFill>
                <a:latin typeface="+mj-lt"/>
              </a:rPr>
              <a:t>Tie one arm to your body so it can’t be used and try to carry out everyday tasks</a:t>
            </a:r>
          </a:p>
          <a:p>
            <a:pPr marL="342900" indent="-342900" algn="l">
              <a:lnSpc>
                <a:spcPct val="150000"/>
              </a:lnSpc>
              <a:spcBef>
                <a:spcPts val="500"/>
              </a:spcBef>
              <a:spcAft>
                <a:spcPts val="500"/>
              </a:spcAft>
              <a:buFont typeface="Arial" panose="020B0604020202020204" pitchFamily="34" charset="0"/>
              <a:buChar char="•"/>
            </a:pPr>
            <a:r>
              <a:rPr lang="en-US" sz="1800" dirty="0">
                <a:solidFill>
                  <a:srgbClr val="0A303F"/>
                </a:solidFill>
                <a:latin typeface="+mj-lt"/>
              </a:rPr>
              <a:t>Tie your legs to a seat then try to reach for objects that you need without leaving the chair</a:t>
            </a:r>
          </a:p>
          <a:p>
            <a:pPr marL="342900" indent="-342900" algn="l">
              <a:lnSpc>
                <a:spcPct val="150000"/>
              </a:lnSpc>
              <a:spcBef>
                <a:spcPts val="500"/>
              </a:spcBef>
              <a:spcAft>
                <a:spcPts val="500"/>
              </a:spcAft>
              <a:buFont typeface="Arial" panose="020B0604020202020204" pitchFamily="34" charset="0"/>
              <a:buChar char="•"/>
            </a:pPr>
            <a:r>
              <a:rPr lang="en-US" sz="1800" dirty="0">
                <a:solidFill>
                  <a:srgbClr val="0A303F"/>
                </a:solidFill>
                <a:latin typeface="+mj-lt"/>
              </a:rPr>
              <a:t>If you can access a wheelchair, try moving around an area and try to reach storage cupboards or try sweeping the floor or using a vacuum cleaner</a:t>
            </a:r>
          </a:p>
          <a:p>
            <a:pPr marL="342900" indent="-342900" algn="l">
              <a:lnSpc>
                <a:spcPct val="150000"/>
              </a:lnSpc>
              <a:spcBef>
                <a:spcPts val="500"/>
              </a:spcBef>
              <a:spcAft>
                <a:spcPts val="500"/>
              </a:spcAft>
              <a:buFont typeface="Arial" panose="020B0604020202020204" pitchFamily="34" charset="0"/>
              <a:buChar char="•"/>
            </a:pPr>
            <a:r>
              <a:rPr lang="en-US" sz="1800" dirty="0">
                <a:solidFill>
                  <a:srgbClr val="0A303F"/>
                </a:solidFill>
                <a:latin typeface="+mj-lt"/>
              </a:rPr>
              <a:t>Try the same while on crutches, possibly tie up one leg so it can’t be used instinctively.  </a:t>
            </a:r>
          </a:p>
          <a:p>
            <a:pPr algn="l">
              <a:lnSpc>
                <a:spcPct val="150000"/>
              </a:lnSpc>
              <a:spcBef>
                <a:spcPts val="500"/>
              </a:spcBef>
              <a:spcAft>
                <a:spcPts val="500"/>
              </a:spcAft>
            </a:pPr>
            <a:r>
              <a:rPr lang="en-US" sz="1800" dirty="0">
                <a:solidFill>
                  <a:srgbClr val="0A303F"/>
                </a:solidFill>
                <a:latin typeface="+mj-lt"/>
              </a:rPr>
              <a:t>As with all simulations of impairments, take extra care in the environment and remove any risks or hazards but do think about users with mobility issues who don’t have that luxury.</a:t>
            </a:r>
          </a:p>
          <a:p>
            <a:pPr marL="0" indent="0" algn="l">
              <a:lnSpc>
                <a:spcPct val="150000"/>
              </a:lnSpc>
              <a:spcBef>
                <a:spcPts val="500"/>
              </a:spcBef>
              <a:spcAft>
                <a:spcPts val="500"/>
              </a:spcAft>
              <a:buNone/>
            </a:pPr>
            <a:endParaRPr lang="en-US" sz="1800" dirty="0">
              <a:solidFill>
                <a:srgbClr val="0A303F"/>
              </a:solidFill>
              <a:latin typeface="+mj-lt"/>
            </a:endParaRPr>
          </a:p>
        </p:txBody>
      </p:sp>
      <p:pic>
        <p:nvPicPr>
          <p:cNvPr id="2" name="Picture 1">
            <a:extLst>
              <a:ext uri="{FF2B5EF4-FFF2-40B4-BE49-F238E27FC236}">
                <a16:creationId xmlns:a16="http://schemas.microsoft.com/office/drawing/2014/main" id="{D28F7B44-C45A-DB59-7E01-AB12E2A965C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481958" y="5914645"/>
            <a:ext cx="1356167" cy="903476"/>
          </a:xfrm>
          <a:prstGeom prst="rect">
            <a:avLst/>
          </a:prstGeom>
        </p:spPr>
      </p:pic>
      <p:grpSp>
        <p:nvGrpSpPr>
          <p:cNvPr id="5" name="Group 4">
            <a:extLst>
              <a:ext uri="{FF2B5EF4-FFF2-40B4-BE49-F238E27FC236}">
                <a16:creationId xmlns:a16="http://schemas.microsoft.com/office/drawing/2014/main" id="{A8552D12-1E59-AC6E-6FE6-950B07944EE5}"/>
              </a:ext>
            </a:extLst>
          </p:cNvPr>
          <p:cNvGrpSpPr/>
          <p:nvPr/>
        </p:nvGrpSpPr>
        <p:grpSpPr>
          <a:xfrm>
            <a:off x="353875" y="6135182"/>
            <a:ext cx="1915281" cy="370559"/>
            <a:chOff x="353875" y="6135182"/>
            <a:chExt cx="1915281" cy="370559"/>
          </a:xfrm>
        </p:grpSpPr>
        <p:pic>
          <p:nvPicPr>
            <p:cNvPr id="6" name="Graphic 5">
              <a:extLst>
                <a:ext uri="{FF2B5EF4-FFF2-40B4-BE49-F238E27FC236}">
                  <a16:creationId xmlns:a16="http://schemas.microsoft.com/office/drawing/2014/main" id="{7DBAE32A-D483-D8F7-3E12-E814DBEA00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670" y="6135182"/>
              <a:ext cx="1512486" cy="370559"/>
            </a:xfrm>
            <a:prstGeom prst="rect">
              <a:avLst/>
            </a:prstGeom>
          </p:spPr>
        </p:pic>
        <p:pic>
          <p:nvPicPr>
            <p:cNvPr id="9" name="Graphic 8">
              <a:extLst>
                <a:ext uri="{FF2B5EF4-FFF2-40B4-BE49-F238E27FC236}">
                  <a16:creationId xmlns:a16="http://schemas.microsoft.com/office/drawing/2014/main" id="{188F8426-BEE9-8446-180F-C75242CA86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3875" y="6135182"/>
              <a:ext cx="331912" cy="370559"/>
            </a:xfrm>
            <a:prstGeom prst="rect">
              <a:avLst/>
            </a:prstGeom>
          </p:spPr>
        </p:pic>
      </p:grpSp>
    </p:spTree>
    <p:extLst>
      <p:ext uri="{BB962C8B-B14F-4D97-AF65-F5344CB8AC3E}">
        <p14:creationId xmlns:p14="http://schemas.microsoft.com/office/powerpoint/2010/main" val="202592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75C0B7-44D3-CAED-C1B9-928BB291EE3F}"/>
              </a:ext>
            </a:extLst>
          </p:cNvPr>
          <p:cNvSpPr>
            <a:spLocks noGrp="1"/>
          </p:cNvSpPr>
          <p:nvPr>
            <p:ph type="title"/>
          </p:nvPr>
        </p:nvSpPr>
        <p:spPr/>
        <p:txBody>
          <a:bodyPr/>
          <a:lstStyle/>
          <a:p>
            <a:r>
              <a:rPr lang="en-GB" dirty="0">
                <a:latin typeface="+mj-lt"/>
              </a:rPr>
              <a:t>understanding/dexterity</a:t>
            </a:r>
            <a:endParaRPr lang="en-GB" sz="4400" dirty="0">
              <a:latin typeface="+mj-lt"/>
            </a:endParaRPr>
          </a:p>
        </p:txBody>
      </p:sp>
      <p:sp>
        <p:nvSpPr>
          <p:cNvPr id="3" name="Content Placeholder 2">
            <a:extLst>
              <a:ext uri="{FF2B5EF4-FFF2-40B4-BE49-F238E27FC236}">
                <a16:creationId xmlns:a16="http://schemas.microsoft.com/office/drawing/2014/main" id="{5FC42C60-B951-E049-D5C4-FE7B287E34C8}"/>
              </a:ext>
            </a:extLst>
          </p:cNvPr>
          <p:cNvSpPr>
            <a:spLocks noGrp="1"/>
          </p:cNvSpPr>
          <p:nvPr>
            <p:ph idx="4294967295"/>
          </p:nvPr>
        </p:nvSpPr>
        <p:spPr>
          <a:xfrm>
            <a:off x="576000" y="1278544"/>
            <a:ext cx="11040000" cy="1047918"/>
          </a:xfrm>
        </p:spPr>
        <p:txBody>
          <a:bodyPr>
            <a:normAutofit/>
          </a:bodyPr>
          <a:lstStyle/>
          <a:p>
            <a:pPr marL="0" indent="0" algn="l">
              <a:lnSpc>
                <a:spcPct val="150000"/>
              </a:lnSpc>
              <a:spcBef>
                <a:spcPts val="500"/>
              </a:spcBef>
              <a:spcAft>
                <a:spcPts val="500"/>
              </a:spcAft>
              <a:buNone/>
            </a:pPr>
            <a:r>
              <a:rPr lang="en-US" sz="1800" dirty="0">
                <a:solidFill>
                  <a:srgbClr val="0A303F"/>
                </a:solidFill>
                <a:latin typeface="+mj-lt"/>
              </a:rPr>
              <a:t>Even without a hearing, vision or mobility impairment, users can have trouble with perception and understanding, or they may have problems performing tasks that others find easier to do.</a:t>
            </a:r>
          </a:p>
          <a:p>
            <a:pPr marL="0" indent="0" algn="l">
              <a:lnSpc>
                <a:spcPct val="150000"/>
              </a:lnSpc>
              <a:spcBef>
                <a:spcPts val="500"/>
              </a:spcBef>
              <a:spcAft>
                <a:spcPts val="500"/>
              </a:spcAft>
              <a:buNone/>
            </a:pPr>
            <a:endParaRPr lang="en-US" sz="1800" dirty="0">
              <a:solidFill>
                <a:srgbClr val="0A303F"/>
              </a:solidFill>
              <a:latin typeface="+mj-lt"/>
            </a:endParaRPr>
          </a:p>
        </p:txBody>
      </p:sp>
      <p:pic>
        <p:nvPicPr>
          <p:cNvPr id="2" name="Picture 1">
            <a:extLst>
              <a:ext uri="{FF2B5EF4-FFF2-40B4-BE49-F238E27FC236}">
                <a16:creationId xmlns:a16="http://schemas.microsoft.com/office/drawing/2014/main" id="{AD5E3B7B-04D6-640A-EF95-DCE4315310D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481958" y="5914645"/>
            <a:ext cx="1356167" cy="903476"/>
          </a:xfrm>
          <a:prstGeom prst="rect">
            <a:avLst/>
          </a:prstGeom>
        </p:spPr>
      </p:pic>
      <p:grpSp>
        <p:nvGrpSpPr>
          <p:cNvPr id="5" name="Group 4">
            <a:extLst>
              <a:ext uri="{FF2B5EF4-FFF2-40B4-BE49-F238E27FC236}">
                <a16:creationId xmlns:a16="http://schemas.microsoft.com/office/drawing/2014/main" id="{33C07BB8-4C72-35D8-0C21-669560921D77}"/>
              </a:ext>
            </a:extLst>
          </p:cNvPr>
          <p:cNvGrpSpPr/>
          <p:nvPr/>
        </p:nvGrpSpPr>
        <p:grpSpPr>
          <a:xfrm>
            <a:off x="353875" y="6135182"/>
            <a:ext cx="1915281" cy="370559"/>
            <a:chOff x="353875" y="6135182"/>
            <a:chExt cx="1915281" cy="370559"/>
          </a:xfrm>
        </p:grpSpPr>
        <p:pic>
          <p:nvPicPr>
            <p:cNvPr id="6" name="Graphic 5">
              <a:extLst>
                <a:ext uri="{FF2B5EF4-FFF2-40B4-BE49-F238E27FC236}">
                  <a16:creationId xmlns:a16="http://schemas.microsoft.com/office/drawing/2014/main" id="{DC624478-8A1C-0ECA-9745-6817CC3374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670" y="6135182"/>
              <a:ext cx="1512486" cy="370559"/>
            </a:xfrm>
            <a:prstGeom prst="rect">
              <a:avLst/>
            </a:prstGeom>
          </p:spPr>
        </p:pic>
        <p:pic>
          <p:nvPicPr>
            <p:cNvPr id="7" name="Graphic 6">
              <a:extLst>
                <a:ext uri="{FF2B5EF4-FFF2-40B4-BE49-F238E27FC236}">
                  <a16:creationId xmlns:a16="http://schemas.microsoft.com/office/drawing/2014/main" id="{D4A4F3DE-CFAB-73E5-A0ED-93C90CD873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3875" y="6135182"/>
              <a:ext cx="331912" cy="370559"/>
            </a:xfrm>
            <a:prstGeom prst="rect">
              <a:avLst/>
            </a:prstGeom>
          </p:spPr>
        </p:pic>
      </p:grpSp>
      <p:pic>
        <p:nvPicPr>
          <p:cNvPr id="2050" name="Picture 2" descr="Easy Finger Brace : 4 Steps - Instructables">
            <a:extLst>
              <a:ext uri="{FF2B5EF4-FFF2-40B4-BE49-F238E27FC236}">
                <a16:creationId xmlns:a16="http://schemas.microsoft.com/office/drawing/2014/main" id="{0226CA75-18BD-D2CE-285B-936D928840D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8427"/>
          <a:stretch/>
        </p:blipFill>
        <p:spPr bwMode="auto">
          <a:xfrm>
            <a:off x="7176170" y="3195771"/>
            <a:ext cx="4439830" cy="238368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5753192-0326-3EAC-C240-EFBD23630EDF}"/>
              </a:ext>
            </a:extLst>
          </p:cNvPr>
          <p:cNvSpPr txBox="1"/>
          <p:nvPr/>
        </p:nvSpPr>
        <p:spPr>
          <a:xfrm>
            <a:off x="519831" y="2191708"/>
            <a:ext cx="6097348" cy="3462486"/>
          </a:xfrm>
          <a:prstGeom prst="rect">
            <a:avLst/>
          </a:prstGeom>
          <a:noFill/>
        </p:spPr>
        <p:txBody>
          <a:bodyPr wrap="square">
            <a:spAutoFit/>
          </a:bodyPr>
          <a:lstStyle/>
          <a:p>
            <a:pPr marL="0" indent="0" algn="l">
              <a:lnSpc>
                <a:spcPct val="150000"/>
              </a:lnSpc>
              <a:spcBef>
                <a:spcPts val="500"/>
              </a:spcBef>
              <a:spcAft>
                <a:spcPts val="500"/>
              </a:spcAft>
              <a:buNone/>
            </a:pPr>
            <a:r>
              <a:rPr lang="en-US" sz="1800" b="0" dirty="0">
                <a:solidFill>
                  <a:srgbClr val="0A303F"/>
                </a:solidFill>
                <a:latin typeface="+mj-lt"/>
              </a:rPr>
              <a:t>These may include, but not be limited to:</a:t>
            </a:r>
          </a:p>
          <a:p>
            <a:pPr marL="285750" indent="-285750" algn="l">
              <a:lnSpc>
                <a:spcPct val="150000"/>
              </a:lnSpc>
              <a:spcBef>
                <a:spcPts val="500"/>
              </a:spcBef>
              <a:spcAft>
                <a:spcPts val="500"/>
              </a:spcAft>
              <a:buFont typeface="Arial" panose="020B0604020202020204" pitchFamily="34" charset="0"/>
              <a:buChar char="•"/>
            </a:pPr>
            <a:r>
              <a:rPr lang="en-US" sz="1800" b="0" dirty="0">
                <a:solidFill>
                  <a:srgbClr val="0A303F"/>
                </a:solidFill>
                <a:latin typeface="+mj-lt"/>
              </a:rPr>
              <a:t>Labels and instructions that are difficult to understand</a:t>
            </a:r>
          </a:p>
          <a:p>
            <a:pPr marL="285750" indent="-285750" algn="l">
              <a:lnSpc>
                <a:spcPct val="150000"/>
              </a:lnSpc>
              <a:spcBef>
                <a:spcPts val="500"/>
              </a:spcBef>
              <a:spcAft>
                <a:spcPts val="500"/>
              </a:spcAft>
              <a:buFont typeface="Arial" panose="020B0604020202020204" pitchFamily="34" charset="0"/>
              <a:buChar char="•"/>
            </a:pPr>
            <a:r>
              <a:rPr lang="en-US" sz="1800" b="0" dirty="0">
                <a:solidFill>
                  <a:srgbClr val="0A303F"/>
                </a:solidFill>
                <a:latin typeface="+mj-lt"/>
              </a:rPr>
              <a:t>Difficulty with fine motor skills such as threading a needle or opening a jar or can</a:t>
            </a:r>
          </a:p>
          <a:p>
            <a:pPr marL="285750" indent="-285750" algn="l">
              <a:lnSpc>
                <a:spcPct val="150000"/>
              </a:lnSpc>
              <a:spcBef>
                <a:spcPts val="500"/>
              </a:spcBef>
              <a:spcAft>
                <a:spcPts val="500"/>
              </a:spcAft>
              <a:buFont typeface="Arial" panose="020B0604020202020204" pitchFamily="34" charset="0"/>
              <a:buChar char="•"/>
            </a:pPr>
            <a:r>
              <a:rPr lang="en-US" sz="1800" b="0" dirty="0">
                <a:solidFill>
                  <a:srgbClr val="0A303F"/>
                </a:solidFill>
                <a:latin typeface="+mj-lt"/>
              </a:rPr>
              <a:t>Difficulty opening and closing packaging containers.</a:t>
            </a:r>
          </a:p>
          <a:p>
            <a:pPr algn="l">
              <a:lnSpc>
                <a:spcPct val="150000"/>
              </a:lnSpc>
              <a:spcBef>
                <a:spcPts val="500"/>
              </a:spcBef>
              <a:spcAft>
                <a:spcPts val="500"/>
              </a:spcAft>
            </a:pPr>
            <a:r>
              <a:rPr lang="en-US" sz="1800" b="0" dirty="0">
                <a:solidFill>
                  <a:srgbClr val="0A303F"/>
                </a:solidFill>
                <a:latin typeface="+mj-lt"/>
              </a:rPr>
              <a:t>Taping lollipop sticks to fingers makes them much harder to bend and simulates extreme arthritis</a:t>
            </a:r>
          </a:p>
        </p:txBody>
      </p:sp>
      <p:cxnSp>
        <p:nvCxnSpPr>
          <p:cNvPr id="10" name="Straight Arrow Connector 9">
            <a:extLst>
              <a:ext uri="{FF2B5EF4-FFF2-40B4-BE49-F238E27FC236}">
                <a16:creationId xmlns:a16="http://schemas.microsoft.com/office/drawing/2014/main" id="{7AACDF27-A4A0-8E3B-BAE3-85454C464B65}"/>
              </a:ext>
            </a:extLst>
          </p:cNvPr>
          <p:cNvCxnSpPr/>
          <p:nvPr/>
        </p:nvCxnSpPr>
        <p:spPr>
          <a:xfrm>
            <a:off x="5766307" y="5393812"/>
            <a:ext cx="1158949" cy="0"/>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1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4.xml.rels><?xml version="1.0" encoding="UTF-8" standalone="yes"?>
<Relationships xmlns="http://schemas.openxmlformats.org/package/2006/relationships"><Relationship Id="rId1" Type="http://schemas.openxmlformats.org/officeDocument/2006/relationships/image" Target="../media/image34.png"/></Relationships>
</file>

<file path=ppt/theme/theme1.xml><?xml version="1.0" encoding="utf-8"?>
<a:theme xmlns:a="http://schemas.openxmlformats.org/drawingml/2006/main" name="1_Office Theme">
  <a:themeElements>
    <a:clrScheme name="DandT">
      <a:dk1>
        <a:srgbClr val="000000"/>
      </a:dk1>
      <a:lt1>
        <a:srgbClr val="FFFFFF"/>
      </a:lt1>
      <a:dk2>
        <a:srgbClr val="0A303F"/>
      </a:dk2>
      <a:lt2>
        <a:srgbClr val="E7E6E6"/>
      </a:lt2>
      <a:accent1>
        <a:srgbClr val="F97369"/>
      </a:accent1>
      <a:accent2>
        <a:srgbClr val="07E298"/>
      </a:accent2>
      <a:accent3>
        <a:srgbClr val="FAB8D9"/>
      </a:accent3>
      <a:accent4>
        <a:srgbClr val="DCFFFF"/>
      </a:accent4>
      <a:accent5>
        <a:srgbClr val="00BACE"/>
      </a:accent5>
      <a:accent6>
        <a:srgbClr val="C238B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ndT" id="{BB151128-7B21-4942-A59B-368685A2A4E1}" vid="{4F7D9008-6879-B043-A756-2AF003936ED0}"/>
    </a:ext>
  </a:extLst>
</a:theme>
</file>

<file path=ppt/theme/theme2.xml><?xml version="1.0" encoding="utf-8"?>
<a:theme xmlns:a="http://schemas.openxmlformats.org/drawingml/2006/main" name="2_Office Theme">
  <a:themeElements>
    <a:clrScheme name="DandT">
      <a:dk1>
        <a:srgbClr val="000000"/>
      </a:dk1>
      <a:lt1>
        <a:srgbClr val="FFFFFF"/>
      </a:lt1>
      <a:dk2>
        <a:srgbClr val="0A303F"/>
      </a:dk2>
      <a:lt2>
        <a:srgbClr val="E7E6E6"/>
      </a:lt2>
      <a:accent1>
        <a:srgbClr val="F97369"/>
      </a:accent1>
      <a:accent2>
        <a:srgbClr val="07E298"/>
      </a:accent2>
      <a:accent3>
        <a:srgbClr val="FAB8D9"/>
      </a:accent3>
      <a:accent4>
        <a:srgbClr val="DCFFFF"/>
      </a:accent4>
      <a:accent5>
        <a:srgbClr val="00BACE"/>
      </a:accent5>
      <a:accent6>
        <a:srgbClr val="C238B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ndT" id="{BB151128-7B21-4942-A59B-368685A2A4E1}" vid="{4F7D9008-6879-B043-A756-2AF003936ED0}"/>
    </a:ext>
  </a:extLst>
</a:theme>
</file>

<file path=ppt/theme/theme3.xml><?xml version="1.0" encoding="utf-8"?>
<a:theme xmlns:a="http://schemas.openxmlformats.org/drawingml/2006/main" name="3_Office Theme">
  <a:themeElements>
    <a:clrScheme name="DandT">
      <a:dk1>
        <a:srgbClr val="000000"/>
      </a:dk1>
      <a:lt1>
        <a:srgbClr val="FFFFFF"/>
      </a:lt1>
      <a:dk2>
        <a:srgbClr val="0A303F"/>
      </a:dk2>
      <a:lt2>
        <a:srgbClr val="E7E6E6"/>
      </a:lt2>
      <a:accent1>
        <a:srgbClr val="F97369"/>
      </a:accent1>
      <a:accent2>
        <a:srgbClr val="07E298"/>
      </a:accent2>
      <a:accent3>
        <a:srgbClr val="FAB8D9"/>
      </a:accent3>
      <a:accent4>
        <a:srgbClr val="DCFFFF"/>
      </a:accent4>
      <a:accent5>
        <a:srgbClr val="00BACE"/>
      </a:accent5>
      <a:accent6>
        <a:srgbClr val="C238B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ndT" id="{BB151128-7B21-4942-A59B-368685A2A4E1}" vid="{4F7D9008-6879-B043-A756-2AF003936ED0}"/>
    </a:ext>
  </a:extLst>
</a:theme>
</file>

<file path=ppt/theme/theme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Medium"/>
        <a:ea typeface="Helvetica Neue Medium"/>
        <a:cs typeface="Helvetica Neue Medium"/>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j-lt"/>
            <a:ea typeface="+mj-ea"/>
            <a:cs typeface="+mj-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1D04EEAA89AB2489ADA8E8E6F23621C" ma:contentTypeVersion="13" ma:contentTypeDescription="Create a new document." ma:contentTypeScope="" ma:versionID="4b1af7d8168f284564c92c9ae9b04acd">
  <xsd:schema xmlns:xsd="http://www.w3.org/2001/XMLSchema" xmlns:xs="http://www.w3.org/2001/XMLSchema" xmlns:p="http://schemas.microsoft.com/office/2006/metadata/properties" xmlns:ns2="81f8b867-ddd5-4989-88da-3ced84550480" xmlns:ns3="0c8fa6c4-b7d3-4c62-a6da-ef72428ccf82" targetNamespace="http://schemas.microsoft.com/office/2006/metadata/properties" ma:root="true" ma:fieldsID="9301b05f1d71ea010f6f43b6030b2d6a" ns2:_="" ns3:_="">
    <xsd:import namespace="81f8b867-ddd5-4989-88da-3ced84550480"/>
    <xsd:import namespace="0c8fa6c4-b7d3-4c62-a6da-ef72428ccf82"/>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f8b867-ddd5-4989-88da-3ced8455048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a568bc87-6fcd-4c42-bfa6-8c0fd4cb7402"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8fa6c4-b7d3-4c62-a6da-ef72428ccf82"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61400313-8738-4dfe-8d9a-a34f6e2eedc3}" ma:internalName="TaxCatchAll" ma:showField="CatchAllData" ma:web="0c8fa6c4-b7d3-4c62-a6da-ef72428ccf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D0E71E-A74C-4A5C-9D99-A616FE34256D}">
  <ds:schemaRefs>
    <ds:schemaRef ds:uri="http://schemas.microsoft.com/sharepoint/v3/contenttype/forms"/>
  </ds:schemaRefs>
</ds:datastoreItem>
</file>

<file path=customXml/itemProps2.xml><?xml version="1.0" encoding="utf-8"?>
<ds:datastoreItem xmlns:ds="http://schemas.openxmlformats.org/officeDocument/2006/customXml" ds:itemID="{2FC29CFF-E4AE-4D48-AA59-7647043EF1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f8b867-ddd5-4989-88da-3ced84550480"/>
    <ds:schemaRef ds:uri="0c8fa6c4-b7d3-4c62-a6da-ef72428ccf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42870</TotalTime>
  <Words>1495</Words>
  <Application>Microsoft Office PowerPoint</Application>
  <PresentationFormat>Widescreen</PresentationFormat>
  <Paragraphs>125</Paragraphs>
  <Slides>16</Slides>
  <Notes>7</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vt:i4>
      </vt:variant>
    </vt:vector>
  </HeadingPairs>
  <TitlesOfParts>
    <vt:vector size="29" baseType="lpstr">
      <vt:lpstr>Aptos Narrow</vt:lpstr>
      <vt:lpstr>Arial</vt:lpstr>
      <vt:lpstr>Calibri</vt:lpstr>
      <vt:lpstr>Griffith Gothic Black</vt:lpstr>
      <vt:lpstr>GriffithGothic Black</vt:lpstr>
      <vt:lpstr>Helvetica Neue</vt:lpstr>
      <vt:lpstr>Helvetica Neue Thin</vt:lpstr>
      <vt:lpstr>Lucida Grande</vt:lpstr>
      <vt:lpstr>Segoe UI</vt:lpstr>
      <vt:lpstr>Wingdings</vt:lpstr>
      <vt:lpstr>1_Office Theme</vt:lpstr>
      <vt:lpstr>2_Office Theme</vt:lpstr>
      <vt:lpstr>3_Office Theme</vt:lpstr>
      <vt:lpstr>lamb industries Supporting unit investigative &amp; evaluative activity: user experience</vt:lpstr>
      <vt:lpstr>User experience</vt:lpstr>
      <vt:lpstr>User centred design</vt:lpstr>
      <vt:lpstr>Empathetic design</vt:lpstr>
      <vt:lpstr>DIY simulations</vt:lpstr>
      <vt:lpstr>Vision</vt:lpstr>
      <vt:lpstr>hearing</vt:lpstr>
      <vt:lpstr>mobility</vt:lpstr>
      <vt:lpstr>understanding/dexterity</vt:lpstr>
      <vt:lpstr>strength</vt:lpstr>
      <vt:lpstr>Medical conditions</vt:lpstr>
      <vt:lpstr>Shake simulator</vt:lpstr>
      <vt:lpstr>Medical conditions</vt:lpstr>
      <vt:lpstr>Empathetic design</vt:lpstr>
      <vt:lpstr>Empathy Activities</vt:lpstr>
      <vt:lpstr>Empathetic design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Neesha Mistry</dc:creator>
  <cp:lastModifiedBy>Ryan Ball</cp:lastModifiedBy>
  <cp:revision>307</cp:revision>
  <cp:lastPrinted>2019-02-19T15:48:33Z</cp:lastPrinted>
  <dcterms:modified xsi:type="dcterms:W3CDTF">2024-09-05T14:00:57Z</dcterms:modified>
</cp:coreProperties>
</file>